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3" r:id="rId1"/>
  </p:sldMasterIdLst>
  <p:sldIdLst>
    <p:sldId id="256" r:id="rId2"/>
    <p:sldId id="257" r:id="rId3"/>
    <p:sldId id="274" r:id="rId4"/>
    <p:sldId id="259" r:id="rId5"/>
    <p:sldId id="273" r:id="rId6"/>
    <p:sldId id="275" r:id="rId7"/>
    <p:sldId id="261" r:id="rId8"/>
    <p:sldId id="269" r:id="rId9"/>
    <p:sldId id="258" r:id="rId10"/>
    <p:sldId id="262" r:id="rId11"/>
    <p:sldId id="263" r:id="rId12"/>
    <p:sldId id="264" r:id="rId13"/>
    <p:sldId id="265" r:id="rId14"/>
    <p:sldId id="266" r:id="rId15"/>
    <p:sldId id="276" r:id="rId16"/>
    <p:sldId id="277" r:id="rId17"/>
    <p:sldId id="278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0C5B28-2B3F-534E-9402-EB2CC35136B8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62DD1A-000B-A847-A065-0461D793BB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Kenya Snowden DNP, Adult/ACNP-BC</a:t>
            </a:r>
          </a:p>
          <a:p>
            <a:r>
              <a:rPr lang="en-US" sz="1200" dirty="0" smtClean="0"/>
              <a:t>Lyndon Godsall </a:t>
            </a:r>
            <a:r>
              <a:rPr lang="en-US" sz="1200" dirty="0" err="1"/>
              <a:t>Ed.D</a:t>
            </a:r>
            <a:r>
              <a:rPr lang="en-US" sz="1200" dirty="0"/>
              <a:t>, </a:t>
            </a:r>
            <a:r>
              <a:rPr lang="en-US" sz="1200" dirty="0" err="1"/>
              <a:t>Ed.S</a:t>
            </a:r>
            <a:r>
              <a:rPr lang="en-US" sz="1200" dirty="0"/>
              <a:t>, </a:t>
            </a:r>
            <a:r>
              <a:rPr lang="en-US" sz="1200" dirty="0" err="1"/>
              <a:t>M.Ed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University of Miami </a:t>
            </a:r>
          </a:p>
          <a:p>
            <a:r>
              <a:rPr lang="en-US" sz="1200" dirty="0" smtClean="0"/>
              <a:t>School of Nursing and Health Studies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Plenary Session: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PIP </a:t>
            </a:r>
            <a:r>
              <a:rPr lang="en-US" dirty="0"/>
              <a:t>On-Line  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rwj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5" y="127000"/>
            <a:ext cx="5752742" cy="4139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7026" y="4559335"/>
            <a:ext cx="8054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We had regular weekly meetings with the students who were scattered across the country. 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2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20250" y="448845"/>
            <a:ext cx="533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Student Feedback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947284">
            <a:off x="367955" y="2066324"/>
            <a:ext cx="6497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Great way to network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355" y="3971285"/>
            <a:ext cx="470179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Felt like we had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already begun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799793">
            <a:off x="4058584" y="3132836"/>
            <a:ext cx="481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Building Bridges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41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 descr="rw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7" y="345337"/>
            <a:ext cx="4146340" cy="4823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769" y="757513"/>
            <a:ext cx="37322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Students were already an established group when they arrived on campus.  They already knew someone and bonded as a group.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5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 descr="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8" y="456516"/>
            <a:ext cx="4701483" cy="3431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7694" y="857772"/>
            <a:ext cx="335345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It was very convenient to use Collaborate.  Students and faculty were using a range of computers and devices and </a:t>
            </a:r>
            <a:r>
              <a:rPr lang="en-US" sz="3200" dirty="0">
                <a:latin typeface="Arial"/>
                <a:cs typeface="Arial"/>
              </a:rPr>
              <a:t>had no issues with the technology. </a:t>
            </a:r>
          </a:p>
        </p:txBody>
      </p:sp>
    </p:spTree>
    <p:extLst>
      <p:ext uri="{BB962C8B-B14F-4D97-AF65-F5344CB8AC3E}">
        <p14:creationId xmlns:p14="http://schemas.microsoft.com/office/powerpoint/2010/main" val="4443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29" y="518315"/>
            <a:ext cx="1573633" cy="1698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56" y="502755"/>
            <a:ext cx="1558260" cy="171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339" y="513895"/>
            <a:ext cx="1333866" cy="1702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088" y="513895"/>
            <a:ext cx="1164258" cy="1702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403" y="513896"/>
            <a:ext cx="1474190" cy="1702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000" y="2851814"/>
            <a:ext cx="7096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Mentors meet regularly with their mentees and had the option of using Collaborate as an alternative to meeting face to face.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7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5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35348" y="538837"/>
            <a:ext cx="3316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54" y="1682927"/>
            <a:ext cx="75090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Collaborate and Blackboard has allowed us to do things that were not possible in the past. </a:t>
            </a:r>
            <a:r>
              <a:rPr lang="en-US" sz="3200" dirty="0">
                <a:latin typeface="Arial"/>
                <a:cs typeface="Arial"/>
              </a:rPr>
              <a:t>T</a:t>
            </a:r>
            <a:r>
              <a:rPr lang="en-US" sz="3200" dirty="0" smtClean="0">
                <a:latin typeface="Arial"/>
                <a:cs typeface="Arial"/>
              </a:rPr>
              <a:t>he technology we have available now allows us to address </a:t>
            </a: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U.S. nursing shortage </a:t>
            </a:r>
            <a:r>
              <a:rPr lang="en-US" sz="3200" dirty="0" smtClean="0"/>
              <a:t>which is </a:t>
            </a:r>
            <a:r>
              <a:rPr lang="en-US" sz="3200" dirty="0"/>
              <a:t>projected to reach 260,000 registered nurses by </a:t>
            </a:r>
            <a:r>
              <a:rPr lang="en-US" sz="3200" dirty="0" smtClean="0"/>
              <a:t>2025 </a:t>
            </a:r>
            <a:r>
              <a:rPr lang="en-US" sz="3200" dirty="0"/>
              <a:t>and will be unrelenting </a:t>
            </a:r>
            <a:r>
              <a:rPr lang="en-US" sz="3200" dirty="0" smtClean="0"/>
              <a:t>as </a:t>
            </a:r>
            <a:r>
              <a:rPr lang="en-US" sz="3200" dirty="0"/>
              <a:t>the aging population is compounded with a shortage in nurse faculty. 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4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shutterstock_827029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60" y="736012"/>
            <a:ext cx="6751697" cy="45101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1043" y="1764226"/>
            <a:ext cx="340268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Any 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Questions?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4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8A8256-A150-2C4B-BAD2-8E1078E3496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0" y="454943"/>
            <a:ext cx="3421196" cy="1292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822" y="3441213"/>
            <a:ext cx="74682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Launched in May 2004, the accelerated BSN program was developed to</a:t>
            </a:r>
          </a:p>
          <a:p>
            <a:r>
              <a:rPr lang="en-US" dirty="0"/>
              <a:t>address our nation’s nursing shortage. Applicants to the 12-month, full-time </a:t>
            </a:r>
            <a:r>
              <a:rPr lang="en-US" dirty="0" smtClean="0"/>
              <a:t>program must </a:t>
            </a:r>
            <a:r>
              <a:rPr lang="en-US" dirty="0"/>
              <a:t>hold baccalaureate degrees; however, many also hold graduate degrees and/</a:t>
            </a:r>
            <a:r>
              <a:rPr lang="en-US" dirty="0" smtClean="0"/>
              <a:t>or have </a:t>
            </a:r>
            <a:r>
              <a:rPr lang="en-US" dirty="0"/>
              <a:t>many years of professional experience in health-related or other </a:t>
            </a:r>
            <a:r>
              <a:rPr lang="en-US" dirty="0" smtClean="0"/>
              <a:t>relevant professions</a:t>
            </a:r>
            <a:r>
              <a:rPr lang="en-US" dirty="0"/>
              <a:t>, providing us with a highly diverse and educated applicant pool.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35" y="454942"/>
            <a:ext cx="2979754" cy="1292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553" y="2044005"/>
            <a:ext cx="7550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BSN Accelerated Program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4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8A8256-A150-2C4B-BAD2-8E1078E3496F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0633" y="644245"/>
            <a:ext cx="3598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Preparation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26" y="1567575"/>
            <a:ext cx="8380078" cy="42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64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8A8256-A150-2C4B-BAD2-8E1078E3496F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3562" y="405422"/>
            <a:ext cx="352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Collaborate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53" y="1328752"/>
            <a:ext cx="6437029" cy="4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08" y="88900"/>
            <a:ext cx="8422618" cy="61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8256-A150-2C4B-BAD2-8E1078E3496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rw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90" y="192445"/>
            <a:ext cx="5076504" cy="59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49</TotalTime>
  <Words>267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Plenary Session:   PIP On-Line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Miami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Lyndon Godsall</dc:creator>
  <cp:lastModifiedBy>Alexa Tehansky</cp:lastModifiedBy>
  <cp:revision>5</cp:revision>
  <dcterms:created xsi:type="dcterms:W3CDTF">2012-08-30T19:22:39Z</dcterms:created>
  <dcterms:modified xsi:type="dcterms:W3CDTF">2012-10-19T15:24:34Z</dcterms:modified>
</cp:coreProperties>
</file>