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5" r:id="rId4"/>
  </p:sldMasterIdLst>
  <p:notesMasterIdLst>
    <p:notesMasterId r:id="rId32"/>
  </p:notesMasterIdLst>
  <p:handoutMasterIdLst>
    <p:handoutMasterId r:id="rId33"/>
  </p:handoutMasterIdLst>
  <p:sldIdLst>
    <p:sldId id="425" r:id="rId5"/>
    <p:sldId id="426" r:id="rId6"/>
    <p:sldId id="427" r:id="rId7"/>
    <p:sldId id="476" r:id="rId8"/>
    <p:sldId id="453" r:id="rId9"/>
    <p:sldId id="428" r:id="rId10"/>
    <p:sldId id="429" r:id="rId11"/>
    <p:sldId id="430" r:id="rId12"/>
    <p:sldId id="473" r:id="rId13"/>
    <p:sldId id="474" r:id="rId14"/>
    <p:sldId id="435" r:id="rId15"/>
    <p:sldId id="436" r:id="rId16"/>
    <p:sldId id="452" r:id="rId17"/>
    <p:sldId id="446" r:id="rId18"/>
    <p:sldId id="459" r:id="rId19"/>
    <p:sldId id="458" r:id="rId20"/>
    <p:sldId id="464" r:id="rId21"/>
    <p:sldId id="465" r:id="rId22"/>
    <p:sldId id="475" r:id="rId23"/>
    <p:sldId id="460" r:id="rId24"/>
    <p:sldId id="461" r:id="rId25"/>
    <p:sldId id="463" r:id="rId26"/>
    <p:sldId id="472" r:id="rId27"/>
    <p:sldId id="477" r:id="rId28"/>
    <p:sldId id="468" r:id="rId29"/>
    <p:sldId id="469" r:id="rId30"/>
    <p:sldId id="471"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erine M. Millett" initials="CMM" lastIdx="17" clrIdx="0"/>
  <p:cmAuthor id="1" name="Ellie van der Veken" initials="Evd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9E00"/>
    <a:srgbClr val="0030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9540" autoAdjust="0"/>
  </p:normalViewPr>
  <p:slideViewPr>
    <p:cSldViewPr>
      <p:cViewPr>
        <p:scale>
          <a:sx n="89" d="100"/>
          <a:sy n="89" d="100"/>
        </p:scale>
        <p:origin x="-139"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76"/>
    </p:cViewPr>
  </p:sorterViewPr>
  <p:notesViewPr>
    <p:cSldViewPr>
      <p:cViewPr>
        <p:scale>
          <a:sx n="82" d="100"/>
          <a:sy n="82" d="100"/>
        </p:scale>
        <p:origin x="-285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Scholarships Requested</c:v>
                </c:pt>
              </c:strCache>
            </c:strRef>
          </c:tx>
          <c:spPr>
            <a:solidFill>
              <a:schemeClr val="bg1">
                <a:lumMod val="50000"/>
              </a:schemeClr>
            </a:solidFill>
          </c:spPr>
          <c:invertIfNegative val="0"/>
          <c:dLbls>
            <c:dLbl>
              <c:idx val="3"/>
              <c:layout/>
              <c:tx>
                <c:rich>
                  <a:bodyPr/>
                  <a:lstStyle/>
                  <a:p>
                    <a:r>
                      <a:rPr lang="en-US" dirty="0" smtClean="0"/>
                      <a:t>1,941</a:t>
                    </a:r>
                    <a:endParaRPr lang="en-US" dirty="0"/>
                  </a:p>
                </c:rich>
              </c:tx>
              <c:dLblPos val="outEnd"/>
              <c:showLegendKey val="0"/>
              <c:showVal val="1"/>
              <c:showCatName val="0"/>
              <c:showSerName val="0"/>
              <c:showPercent val="0"/>
              <c:showBubbleSize val="0"/>
            </c:dLbl>
            <c:numFmt formatCode="#,##0" sourceLinked="0"/>
            <c:dLblPos val="outEnd"/>
            <c:showLegendKey val="0"/>
            <c:showVal val="1"/>
            <c:showCatName val="0"/>
            <c:showSerName val="0"/>
            <c:showPercent val="0"/>
            <c:showBubbleSize val="0"/>
            <c:showLeaderLines val="0"/>
          </c:dLbls>
          <c:cat>
            <c:strRef>
              <c:f>Sheet1!$A$2:$A$6</c:f>
              <c:strCache>
                <c:ptCount val="5"/>
                <c:pt idx="0">
                  <c:v>Round 1 
(2008-2009)</c:v>
                </c:pt>
                <c:pt idx="1">
                  <c:v>Round 2 
(2009-2010)</c:v>
                </c:pt>
                <c:pt idx="2">
                  <c:v>Round 3 
(2010-2011)</c:v>
                </c:pt>
                <c:pt idx="3">
                  <c:v>Round 4 
(2011-2012)</c:v>
                </c:pt>
                <c:pt idx="4">
                  <c:v>Round 5 
(2012-2013)</c:v>
                </c:pt>
              </c:strCache>
            </c:strRef>
          </c:cat>
          <c:val>
            <c:numRef>
              <c:f>Sheet1!$B$2:$B$6</c:f>
              <c:numCache>
                <c:formatCode>General</c:formatCode>
                <c:ptCount val="5"/>
                <c:pt idx="0">
                  <c:v>1699</c:v>
                </c:pt>
                <c:pt idx="1">
                  <c:v>1767</c:v>
                </c:pt>
                <c:pt idx="2">
                  <c:v>2196</c:v>
                </c:pt>
                <c:pt idx="3">
                  <c:v>1921</c:v>
                </c:pt>
                <c:pt idx="4">
                  <c:v>1927</c:v>
                </c:pt>
              </c:numCache>
            </c:numRef>
          </c:val>
        </c:ser>
        <c:ser>
          <c:idx val="1"/>
          <c:order val="1"/>
          <c:tx>
            <c:strRef>
              <c:f>Sheet1!$C$1</c:f>
              <c:strCache>
                <c:ptCount val="1"/>
                <c:pt idx="0">
                  <c:v>Scholarships Awarded</c:v>
                </c:pt>
              </c:strCache>
            </c:strRef>
          </c:tx>
          <c:spPr>
            <a:solidFill>
              <a:schemeClr val="accent6">
                <a:lumMod val="75000"/>
              </a:schemeClr>
            </a:solidFill>
          </c:spPr>
          <c:invertIfNegative val="0"/>
          <c:cat>
            <c:strRef>
              <c:f>Sheet1!$A$2:$A$6</c:f>
              <c:strCache>
                <c:ptCount val="5"/>
                <c:pt idx="0">
                  <c:v>Round 1 
(2008-2009)</c:v>
                </c:pt>
                <c:pt idx="1">
                  <c:v>Round 2 
(2009-2010)</c:v>
                </c:pt>
                <c:pt idx="2">
                  <c:v>Round 3 
(2010-2011)</c:v>
                </c:pt>
                <c:pt idx="3">
                  <c:v>Round 4 
(2011-2012)</c:v>
                </c:pt>
                <c:pt idx="4">
                  <c:v>Round 5 
(2012-2013)</c:v>
                </c:pt>
              </c:strCache>
            </c:strRef>
          </c:cat>
          <c:val>
            <c:numRef>
              <c:f>Sheet1!$C$2:$C$6</c:f>
              <c:numCache>
                <c:formatCode>General</c:formatCode>
                <c:ptCount val="5"/>
                <c:pt idx="0">
                  <c:v>706</c:v>
                </c:pt>
                <c:pt idx="1">
                  <c:v>700</c:v>
                </c:pt>
                <c:pt idx="2">
                  <c:v>511</c:v>
                </c:pt>
                <c:pt idx="3">
                  <c:v>400</c:v>
                </c:pt>
                <c:pt idx="4">
                  <c:v>400</c:v>
                </c:pt>
              </c:numCache>
            </c:numRef>
          </c:val>
        </c:ser>
        <c:dLbls>
          <c:showLegendKey val="0"/>
          <c:showVal val="1"/>
          <c:showCatName val="0"/>
          <c:showSerName val="0"/>
          <c:showPercent val="0"/>
          <c:showBubbleSize val="0"/>
        </c:dLbls>
        <c:gapWidth val="75"/>
        <c:axId val="35777920"/>
        <c:axId val="35775616"/>
      </c:barChart>
      <c:catAx>
        <c:axId val="35777920"/>
        <c:scaling>
          <c:orientation val="minMax"/>
        </c:scaling>
        <c:delete val="0"/>
        <c:axPos val="b"/>
        <c:majorTickMark val="none"/>
        <c:minorTickMark val="none"/>
        <c:tickLblPos val="nextTo"/>
        <c:crossAx val="35775616"/>
        <c:crosses val="autoZero"/>
        <c:auto val="1"/>
        <c:lblAlgn val="ctr"/>
        <c:lblOffset val="100"/>
        <c:noMultiLvlLbl val="0"/>
      </c:catAx>
      <c:valAx>
        <c:axId val="35775616"/>
        <c:scaling>
          <c:orientation val="minMax"/>
        </c:scaling>
        <c:delete val="0"/>
        <c:axPos val="l"/>
        <c:numFmt formatCode="General" sourceLinked="1"/>
        <c:majorTickMark val="none"/>
        <c:minorTickMark val="none"/>
        <c:tickLblPos val="nextTo"/>
        <c:crossAx val="35777920"/>
        <c:crosses val="autoZero"/>
        <c:crossBetween val="between"/>
      </c:valAx>
    </c:plotArea>
    <c:legend>
      <c:legendPos val="b"/>
      <c:layout/>
      <c:overlay val="0"/>
    </c:legend>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Scholarships Requested</c:v>
                </c:pt>
              </c:strCache>
            </c:strRef>
          </c:tx>
          <c:spPr>
            <a:solidFill>
              <a:schemeClr val="tx1">
                <a:lumMod val="50000"/>
                <a:lumOff val="50000"/>
              </a:schemeClr>
            </a:solidFill>
          </c:spPr>
          <c:invertIfNegative val="0"/>
          <c:cat>
            <c:strRef>
              <c:f>Sheet1!$A$2:$A$6</c:f>
              <c:strCache>
                <c:ptCount val="5"/>
                <c:pt idx="0">
                  <c:v>Round 1 
(2008-2009)</c:v>
                </c:pt>
                <c:pt idx="1">
                  <c:v>Round 2 
(2009-2010)</c:v>
                </c:pt>
                <c:pt idx="2">
                  <c:v>Round 3 
(2010-2011)</c:v>
                </c:pt>
                <c:pt idx="3">
                  <c:v>Round 4 
(2011-2012)</c:v>
                </c:pt>
                <c:pt idx="4">
                  <c:v>Round 5 
(2012-2013)</c:v>
                </c:pt>
              </c:strCache>
            </c:strRef>
          </c:cat>
          <c:val>
            <c:numRef>
              <c:f>Sheet1!$B$2:$B$6</c:f>
              <c:numCache>
                <c:formatCode>"$"#,##0</c:formatCode>
                <c:ptCount val="5"/>
                <c:pt idx="0">
                  <c:v>16990000</c:v>
                </c:pt>
                <c:pt idx="1">
                  <c:v>17670000</c:v>
                </c:pt>
                <c:pt idx="2">
                  <c:v>21960000</c:v>
                </c:pt>
                <c:pt idx="3">
                  <c:v>19410000</c:v>
                </c:pt>
                <c:pt idx="4">
                  <c:v>19270000</c:v>
                </c:pt>
              </c:numCache>
            </c:numRef>
          </c:val>
        </c:ser>
        <c:ser>
          <c:idx val="1"/>
          <c:order val="1"/>
          <c:tx>
            <c:strRef>
              <c:f>Sheet1!$C$1</c:f>
              <c:strCache>
                <c:ptCount val="1"/>
                <c:pt idx="0">
                  <c:v>Scholarships Awarded</c:v>
                </c:pt>
              </c:strCache>
            </c:strRef>
          </c:tx>
          <c:spPr>
            <a:solidFill>
              <a:schemeClr val="accent6">
                <a:lumMod val="75000"/>
              </a:schemeClr>
            </a:solidFill>
          </c:spPr>
          <c:invertIfNegative val="0"/>
          <c:cat>
            <c:strRef>
              <c:f>Sheet1!$A$2:$A$6</c:f>
              <c:strCache>
                <c:ptCount val="5"/>
                <c:pt idx="0">
                  <c:v>Round 1 
(2008-2009)</c:v>
                </c:pt>
                <c:pt idx="1">
                  <c:v>Round 2 
(2009-2010)</c:v>
                </c:pt>
                <c:pt idx="2">
                  <c:v>Round 3 
(2010-2011)</c:v>
                </c:pt>
                <c:pt idx="3">
                  <c:v>Round 4 
(2011-2012)</c:v>
                </c:pt>
                <c:pt idx="4">
                  <c:v>Round 5 
(2012-2013)</c:v>
                </c:pt>
              </c:strCache>
            </c:strRef>
          </c:cat>
          <c:val>
            <c:numRef>
              <c:f>Sheet1!$C$2:$C$6</c:f>
              <c:numCache>
                <c:formatCode>"$"#,##0</c:formatCode>
                <c:ptCount val="5"/>
                <c:pt idx="0">
                  <c:v>7060000</c:v>
                </c:pt>
                <c:pt idx="1">
                  <c:v>7000000</c:v>
                </c:pt>
                <c:pt idx="2">
                  <c:v>5110000</c:v>
                </c:pt>
                <c:pt idx="3">
                  <c:v>4000000</c:v>
                </c:pt>
                <c:pt idx="4">
                  <c:v>4000000</c:v>
                </c:pt>
              </c:numCache>
            </c:numRef>
          </c:val>
        </c:ser>
        <c:dLbls>
          <c:showLegendKey val="0"/>
          <c:showVal val="1"/>
          <c:showCatName val="0"/>
          <c:showSerName val="0"/>
          <c:showPercent val="0"/>
          <c:showBubbleSize val="0"/>
        </c:dLbls>
        <c:gapWidth val="150"/>
        <c:axId val="6828032"/>
        <c:axId val="6829568"/>
      </c:barChart>
      <c:catAx>
        <c:axId val="6828032"/>
        <c:scaling>
          <c:orientation val="minMax"/>
        </c:scaling>
        <c:delete val="0"/>
        <c:axPos val="b"/>
        <c:numFmt formatCode="General" sourceLinked="1"/>
        <c:majorTickMark val="out"/>
        <c:minorTickMark val="none"/>
        <c:tickLblPos val="nextTo"/>
        <c:crossAx val="6829568"/>
        <c:crosses val="autoZero"/>
        <c:auto val="1"/>
        <c:lblAlgn val="ctr"/>
        <c:lblOffset val="100"/>
        <c:noMultiLvlLbl val="0"/>
      </c:catAx>
      <c:valAx>
        <c:axId val="6829568"/>
        <c:scaling>
          <c:orientation val="minMax"/>
        </c:scaling>
        <c:delete val="0"/>
        <c:axPos val="l"/>
        <c:numFmt formatCode="&quot;$&quot;#,##0" sourceLinked="1"/>
        <c:majorTickMark val="out"/>
        <c:minorTickMark val="none"/>
        <c:tickLblPos val="nextTo"/>
        <c:crossAx val="6828032"/>
        <c:crosses val="autoZero"/>
        <c:crossBetween val="between"/>
      </c:valAx>
      <c:spPr>
        <a:noFill/>
        <a:ln w="25388">
          <a:noFill/>
        </a:ln>
      </c:spPr>
    </c:plotArea>
    <c:legend>
      <c:legendPos val="b"/>
      <c:layout/>
      <c:overlay val="0"/>
    </c:legend>
    <c:plotVisOnly val="1"/>
    <c:dispBlanksAs val="gap"/>
    <c:showDLblsOverMax val="0"/>
  </c:chart>
  <c:txPr>
    <a:bodyPr/>
    <a:lstStyle/>
    <a:p>
      <a:pPr>
        <a:defRPr sz="1399"/>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NS Applicants</c:v>
                </c:pt>
              </c:strCache>
            </c:strRef>
          </c:tx>
          <c:invertIfNegative val="0"/>
          <c:dLbls>
            <c:numFmt formatCode="#,##0" sourceLinked="0"/>
            <c:showLegendKey val="0"/>
            <c:showVal val="1"/>
            <c:showCatName val="0"/>
            <c:showSerName val="0"/>
            <c:showPercent val="0"/>
            <c:showBubbleSize val="0"/>
            <c:showLeaderLines val="0"/>
          </c:dLbls>
          <c:cat>
            <c:strRef>
              <c:f>Sheet1!$A$2:$A$6</c:f>
              <c:strCache>
                <c:ptCount val="5"/>
                <c:pt idx="0">
                  <c:v>Round 1 
(2008-2009)</c:v>
                </c:pt>
                <c:pt idx="1">
                  <c:v>Round 2 
(2009-2010)</c:v>
                </c:pt>
                <c:pt idx="2">
                  <c:v>Round 3 
(2010-2011)</c:v>
                </c:pt>
                <c:pt idx="3">
                  <c:v>Round 4 
(2011-2012)</c:v>
                </c:pt>
                <c:pt idx="4">
                  <c:v>Round 5
(2012-2013)</c:v>
                </c:pt>
              </c:strCache>
            </c:strRef>
          </c:cat>
          <c:val>
            <c:numRef>
              <c:f>Sheet1!$B$2:$B$6</c:f>
              <c:numCache>
                <c:formatCode>General</c:formatCode>
                <c:ptCount val="5"/>
                <c:pt idx="0">
                  <c:v>113</c:v>
                </c:pt>
                <c:pt idx="1">
                  <c:v>103</c:v>
                </c:pt>
                <c:pt idx="2">
                  <c:v>124</c:v>
                </c:pt>
                <c:pt idx="3">
                  <c:v>116</c:v>
                </c:pt>
                <c:pt idx="4">
                  <c:v>116</c:v>
                </c:pt>
              </c:numCache>
            </c:numRef>
          </c:val>
        </c:ser>
        <c:ser>
          <c:idx val="1"/>
          <c:order val="1"/>
          <c:tx>
            <c:strRef>
              <c:f>Sheet1!$C$1</c:f>
              <c:strCache>
                <c:ptCount val="1"/>
                <c:pt idx="0">
                  <c:v>NS Grantees</c:v>
                </c:pt>
              </c:strCache>
            </c:strRef>
          </c:tx>
          <c:invertIfNegative val="0"/>
          <c:cat>
            <c:strRef>
              <c:f>Sheet1!$A$2:$A$6</c:f>
              <c:strCache>
                <c:ptCount val="5"/>
                <c:pt idx="0">
                  <c:v>Round 1 
(2008-2009)</c:v>
                </c:pt>
                <c:pt idx="1">
                  <c:v>Round 2 
(2009-2010)</c:v>
                </c:pt>
                <c:pt idx="2">
                  <c:v>Round 3 
(2010-2011)</c:v>
                </c:pt>
                <c:pt idx="3">
                  <c:v>Round 4 
(2011-2012)</c:v>
                </c:pt>
                <c:pt idx="4">
                  <c:v>Round 5
(2012-2013)</c:v>
                </c:pt>
              </c:strCache>
            </c:strRef>
          </c:cat>
          <c:val>
            <c:numRef>
              <c:f>Sheet1!$C$2:$C$6</c:f>
              <c:numCache>
                <c:formatCode>General</c:formatCode>
                <c:ptCount val="5"/>
                <c:pt idx="0">
                  <c:v>58</c:v>
                </c:pt>
                <c:pt idx="1">
                  <c:v>52</c:v>
                </c:pt>
                <c:pt idx="2">
                  <c:v>63</c:v>
                </c:pt>
                <c:pt idx="3">
                  <c:v>52</c:v>
                </c:pt>
                <c:pt idx="4">
                  <c:v>55</c:v>
                </c:pt>
              </c:numCache>
            </c:numRef>
          </c:val>
        </c:ser>
        <c:dLbls>
          <c:showLegendKey val="0"/>
          <c:showVal val="1"/>
          <c:showCatName val="0"/>
          <c:showSerName val="0"/>
          <c:showPercent val="0"/>
          <c:showBubbleSize val="0"/>
        </c:dLbls>
        <c:gapWidth val="75"/>
        <c:axId val="34349440"/>
        <c:axId val="34350976"/>
      </c:barChart>
      <c:catAx>
        <c:axId val="34349440"/>
        <c:scaling>
          <c:orientation val="minMax"/>
        </c:scaling>
        <c:delete val="0"/>
        <c:axPos val="b"/>
        <c:majorTickMark val="none"/>
        <c:minorTickMark val="none"/>
        <c:tickLblPos val="nextTo"/>
        <c:txPr>
          <a:bodyPr/>
          <a:lstStyle/>
          <a:p>
            <a:pPr>
              <a:defRPr sz="1600" baseline="0"/>
            </a:pPr>
            <a:endParaRPr lang="en-US"/>
          </a:p>
        </c:txPr>
        <c:crossAx val="34350976"/>
        <c:crosses val="autoZero"/>
        <c:auto val="1"/>
        <c:lblAlgn val="ctr"/>
        <c:lblOffset val="100"/>
        <c:noMultiLvlLbl val="0"/>
      </c:catAx>
      <c:valAx>
        <c:axId val="34350976"/>
        <c:scaling>
          <c:orientation val="minMax"/>
        </c:scaling>
        <c:delete val="0"/>
        <c:axPos val="l"/>
        <c:numFmt formatCode="General" sourceLinked="1"/>
        <c:majorTickMark val="none"/>
        <c:minorTickMark val="none"/>
        <c:tickLblPos val="nextTo"/>
        <c:crossAx val="34349440"/>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Round 1 
(2008-2009)</c:v>
                </c:pt>
              </c:strCache>
            </c:strRef>
          </c:tx>
          <c:spPr>
            <a:solidFill>
              <a:schemeClr val="bg1">
                <a:lumMod val="50000"/>
              </a:schemeClr>
            </a:solidFill>
          </c:spPr>
          <c:invertIfNegative val="0"/>
          <c:cat>
            <c:strRef>
              <c:f>Sheet1!$B$1:$D$1</c:f>
              <c:strCache>
                <c:ptCount val="3"/>
                <c:pt idx="0">
                  <c:v>Entry</c:v>
                </c:pt>
                <c:pt idx="1">
                  <c:v>Mid-Program</c:v>
                </c:pt>
                <c:pt idx="2">
                  <c:v>Post-Grad</c:v>
                </c:pt>
              </c:strCache>
            </c:strRef>
          </c:cat>
          <c:val>
            <c:numRef>
              <c:f>Sheet1!$B$2:$D$2</c:f>
              <c:numCache>
                <c:formatCode>0%</c:formatCode>
                <c:ptCount val="3"/>
                <c:pt idx="0">
                  <c:v>0.93</c:v>
                </c:pt>
                <c:pt idx="1">
                  <c:v>0.52</c:v>
                </c:pt>
                <c:pt idx="2">
                  <c:v>0.36000000000000032</c:v>
                </c:pt>
              </c:numCache>
            </c:numRef>
          </c:val>
        </c:ser>
        <c:ser>
          <c:idx val="1"/>
          <c:order val="1"/>
          <c:tx>
            <c:strRef>
              <c:f>Sheet1!$A$3</c:f>
              <c:strCache>
                <c:ptCount val="1"/>
                <c:pt idx="0">
                  <c:v>Round 2 
(2009-2010)</c:v>
                </c:pt>
              </c:strCache>
            </c:strRef>
          </c:tx>
          <c:spPr>
            <a:solidFill>
              <a:schemeClr val="accent6">
                <a:lumMod val="75000"/>
              </a:schemeClr>
            </a:solidFill>
          </c:spPr>
          <c:invertIfNegative val="0"/>
          <c:cat>
            <c:strRef>
              <c:f>Sheet1!$B$1:$D$1</c:f>
              <c:strCache>
                <c:ptCount val="3"/>
                <c:pt idx="0">
                  <c:v>Entry</c:v>
                </c:pt>
                <c:pt idx="1">
                  <c:v>Mid-Program</c:v>
                </c:pt>
                <c:pt idx="2">
                  <c:v>Post-Grad</c:v>
                </c:pt>
              </c:strCache>
            </c:strRef>
          </c:cat>
          <c:val>
            <c:numRef>
              <c:f>Sheet1!$B$3:$D$3</c:f>
              <c:numCache>
                <c:formatCode>0%</c:formatCode>
                <c:ptCount val="3"/>
                <c:pt idx="0">
                  <c:v>0.95000000000000062</c:v>
                </c:pt>
                <c:pt idx="1">
                  <c:v>0.52</c:v>
                </c:pt>
                <c:pt idx="2">
                  <c:v>0.5</c:v>
                </c:pt>
              </c:numCache>
            </c:numRef>
          </c:val>
        </c:ser>
        <c:ser>
          <c:idx val="2"/>
          <c:order val="2"/>
          <c:tx>
            <c:strRef>
              <c:f>Sheet1!$A$4</c:f>
              <c:strCache>
                <c:ptCount val="1"/>
                <c:pt idx="0">
                  <c:v>Round 3 
(2010-2011)</c:v>
                </c:pt>
              </c:strCache>
            </c:strRef>
          </c:tx>
          <c:invertIfNegative val="0"/>
          <c:dLbls>
            <c:dLbl>
              <c:idx val="2"/>
              <c:tx>
                <c:rich>
                  <a:bodyPr/>
                  <a:lstStyle/>
                  <a:p>
                    <a:r>
                      <a:rPr lang="en-US" dirty="0"/>
                      <a:t>57</a:t>
                    </a:r>
                    <a:r>
                      <a:rPr lang="en-US" dirty="0" smtClean="0"/>
                      <a:t>%</a:t>
                    </a:r>
                    <a:r>
                      <a:rPr lang="en-US" sz="2800" dirty="0" smtClean="0">
                        <a:solidFill>
                          <a:srgbClr val="FF0000"/>
                        </a:solidFill>
                      </a:rPr>
                      <a:t>*</a:t>
                    </a:r>
                    <a:endParaRPr lang="en-US" sz="2800" dirty="0">
                      <a:solidFill>
                        <a:srgbClr val="FF0000"/>
                      </a:solidFill>
                    </a:endParaRP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Entry</c:v>
                </c:pt>
                <c:pt idx="1">
                  <c:v>Mid-Program</c:v>
                </c:pt>
                <c:pt idx="2">
                  <c:v>Post-Grad</c:v>
                </c:pt>
              </c:strCache>
            </c:strRef>
          </c:cat>
          <c:val>
            <c:numRef>
              <c:f>Sheet1!$B$4:$D$4</c:f>
              <c:numCache>
                <c:formatCode>0%</c:formatCode>
                <c:ptCount val="3"/>
                <c:pt idx="0">
                  <c:v>0.99</c:v>
                </c:pt>
                <c:pt idx="1">
                  <c:v>0.73000000000000065</c:v>
                </c:pt>
                <c:pt idx="2">
                  <c:v>0.56999999999999995</c:v>
                </c:pt>
              </c:numCache>
            </c:numRef>
          </c:val>
        </c:ser>
        <c:ser>
          <c:idx val="3"/>
          <c:order val="3"/>
          <c:tx>
            <c:strRef>
              <c:f>Sheet1!$A$5</c:f>
              <c:strCache>
                <c:ptCount val="1"/>
                <c:pt idx="0">
                  <c:v>Round 4 
(2011-2012)</c:v>
                </c:pt>
              </c:strCache>
            </c:strRef>
          </c:tx>
          <c:invertIfNegative val="0"/>
          <c:dLbls>
            <c:dLbl>
              <c:idx val="1"/>
              <c:tx>
                <c:rich>
                  <a:bodyPr/>
                  <a:lstStyle/>
                  <a:p>
                    <a:r>
                      <a:rPr lang="en-US" dirty="0"/>
                      <a:t>34</a:t>
                    </a:r>
                    <a:r>
                      <a:rPr lang="en-US" dirty="0" smtClean="0"/>
                      <a:t>%</a:t>
                    </a:r>
                    <a:r>
                      <a:rPr lang="en-US" sz="2800" dirty="0" smtClean="0">
                        <a:solidFill>
                          <a:srgbClr val="FF0000"/>
                        </a:solidFill>
                      </a:rPr>
                      <a:t>*</a:t>
                    </a:r>
                    <a:endParaRPr lang="en-US" sz="2800" dirty="0">
                      <a:solidFill>
                        <a:srgbClr val="FF0000"/>
                      </a:solidFill>
                    </a:endParaRP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Entry</c:v>
                </c:pt>
                <c:pt idx="1">
                  <c:v>Mid-Program</c:v>
                </c:pt>
                <c:pt idx="2">
                  <c:v>Post-Grad</c:v>
                </c:pt>
              </c:strCache>
            </c:strRef>
          </c:cat>
          <c:val>
            <c:numRef>
              <c:f>Sheet1!$B$5:$D$5</c:f>
              <c:numCache>
                <c:formatCode>0%</c:formatCode>
                <c:ptCount val="3"/>
                <c:pt idx="0">
                  <c:v>1</c:v>
                </c:pt>
                <c:pt idx="1">
                  <c:v>0.3400000000000008</c:v>
                </c:pt>
              </c:numCache>
            </c:numRef>
          </c:val>
        </c:ser>
        <c:dLbls>
          <c:showLegendKey val="0"/>
          <c:showVal val="1"/>
          <c:showCatName val="0"/>
          <c:showSerName val="0"/>
          <c:showPercent val="0"/>
          <c:showBubbleSize val="0"/>
        </c:dLbls>
        <c:gapWidth val="75"/>
        <c:axId val="102140544"/>
        <c:axId val="102154624"/>
      </c:barChart>
      <c:catAx>
        <c:axId val="102140544"/>
        <c:scaling>
          <c:orientation val="minMax"/>
        </c:scaling>
        <c:delete val="0"/>
        <c:axPos val="b"/>
        <c:majorTickMark val="none"/>
        <c:minorTickMark val="none"/>
        <c:tickLblPos val="nextTo"/>
        <c:crossAx val="102154624"/>
        <c:crosses val="autoZero"/>
        <c:auto val="1"/>
        <c:lblAlgn val="ctr"/>
        <c:lblOffset val="100"/>
        <c:noMultiLvlLbl val="0"/>
      </c:catAx>
      <c:valAx>
        <c:axId val="102154624"/>
        <c:scaling>
          <c:orientation val="minMax"/>
        </c:scaling>
        <c:delete val="0"/>
        <c:axPos val="l"/>
        <c:numFmt formatCode="0%" sourceLinked="1"/>
        <c:majorTickMark val="none"/>
        <c:minorTickMark val="none"/>
        <c:tickLblPos val="nextTo"/>
        <c:crossAx val="102140544"/>
        <c:crosses val="autoZero"/>
        <c:crossBetween val="between"/>
      </c:valAx>
    </c:plotArea>
    <c:legend>
      <c:legendPos val="b"/>
      <c:overlay val="0"/>
    </c:legend>
    <c:plotVisOnly val="1"/>
    <c:dispBlanksAs val="gap"/>
    <c:showDLblsOverMax val="0"/>
  </c:chart>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6ED942-07F5-4B4C-B153-CE1340299D16}" type="doc">
      <dgm:prSet loTypeId="urn:microsoft.com/office/officeart/2005/8/layout/venn3" loCatId="relationship" qsTypeId="urn:microsoft.com/office/officeart/2005/8/quickstyle/3d1" qsCatId="3D" csTypeId="urn:microsoft.com/office/officeart/2005/8/colors/colorful5" csCatId="colorful" phldr="1"/>
      <dgm:spPr/>
    </dgm:pt>
    <dgm:pt modelId="{8DF8D500-567F-4E9B-8393-D01DBA46779F}">
      <dgm:prSet phldrT="[Text]"/>
      <dgm:spPr/>
      <dgm:t>
        <a:bodyPr/>
        <a:lstStyle/>
        <a:p>
          <a:r>
            <a:rPr lang="en-US" dirty="0" smtClean="0"/>
            <a:t>AACN</a:t>
          </a:r>
          <a:endParaRPr lang="en-US" dirty="0"/>
        </a:p>
      </dgm:t>
    </dgm:pt>
    <dgm:pt modelId="{AEA17B6D-7468-434A-AF72-4A0588669F45}" type="parTrans" cxnId="{E3EFCD1E-B685-4E99-9099-5A3893A7BA1F}">
      <dgm:prSet/>
      <dgm:spPr/>
      <dgm:t>
        <a:bodyPr/>
        <a:lstStyle/>
        <a:p>
          <a:endParaRPr lang="en-US"/>
        </a:p>
      </dgm:t>
    </dgm:pt>
    <dgm:pt modelId="{331A2041-17F5-4524-98AD-082051545F0D}" type="sibTrans" cxnId="{E3EFCD1E-B685-4E99-9099-5A3893A7BA1F}">
      <dgm:prSet/>
      <dgm:spPr/>
      <dgm:t>
        <a:bodyPr/>
        <a:lstStyle/>
        <a:p>
          <a:endParaRPr lang="en-US"/>
        </a:p>
      </dgm:t>
    </dgm:pt>
    <dgm:pt modelId="{ADE925AB-776C-4DE2-891D-AE6C2BEBDF07}">
      <dgm:prSet phldrT="[Text]"/>
      <dgm:spPr/>
      <dgm:t>
        <a:bodyPr/>
        <a:lstStyle/>
        <a:p>
          <a:r>
            <a:rPr lang="en-US" dirty="0" smtClean="0"/>
            <a:t>Schools of Nursing</a:t>
          </a:r>
          <a:endParaRPr lang="en-US" dirty="0"/>
        </a:p>
      </dgm:t>
    </dgm:pt>
    <dgm:pt modelId="{BF2189B4-BCDC-40B8-A589-D17E05E4645D}" type="parTrans" cxnId="{F0E387CD-E473-46F0-95B1-10F2285BD102}">
      <dgm:prSet/>
      <dgm:spPr/>
      <dgm:t>
        <a:bodyPr/>
        <a:lstStyle/>
        <a:p>
          <a:endParaRPr lang="en-US"/>
        </a:p>
      </dgm:t>
    </dgm:pt>
    <dgm:pt modelId="{B4BB9F37-408E-47A5-936D-E9E76C5C815D}" type="sibTrans" cxnId="{F0E387CD-E473-46F0-95B1-10F2285BD102}">
      <dgm:prSet/>
      <dgm:spPr/>
      <dgm:t>
        <a:bodyPr/>
        <a:lstStyle/>
        <a:p>
          <a:endParaRPr lang="en-US"/>
        </a:p>
      </dgm:t>
    </dgm:pt>
    <dgm:pt modelId="{971843CC-5EC0-4367-AE33-8ADF627259DD}">
      <dgm:prSet phldrT="[Text]"/>
      <dgm:spPr/>
      <dgm:t>
        <a:bodyPr/>
        <a:lstStyle/>
        <a:p>
          <a:r>
            <a:rPr lang="en-US" dirty="0" smtClean="0"/>
            <a:t>NCIN Students</a:t>
          </a:r>
          <a:endParaRPr lang="en-US" dirty="0"/>
        </a:p>
      </dgm:t>
    </dgm:pt>
    <dgm:pt modelId="{AE3D7127-CF14-4F16-8C42-7561FD74DEE4}" type="parTrans" cxnId="{79E30750-4414-44FD-AACF-3B30F8A002D4}">
      <dgm:prSet/>
      <dgm:spPr/>
      <dgm:t>
        <a:bodyPr/>
        <a:lstStyle/>
        <a:p>
          <a:endParaRPr lang="en-US"/>
        </a:p>
      </dgm:t>
    </dgm:pt>
    <dgm:pt modelId="{6FBE28E0-35C1-484E-BA5A-E6EBEB5DE549}" type="sibTrans" cxnId="{79E30750-4414-44FD-AACF-3B30F8A002D4}">
      <dgm:prSet/>
      <dgm:spPr/>
      <dgm:t>
        <a:bodyPr/>
        <a:lstStyle/>
        <a:p>
          <a:endParaRPr lang="en-US"/>
        </a:p>
      </dgm:t>
    </dgm:pt>
    <dgm:pt modelId="{2FD8B4E0-BFD8-4394-B016-945279917A35}">
      <dgm:prSet/>
      <dgm:spPr/>
      <dgm:t>
        <a:bodyPr/>
        <a:lstStyle/>
        <a:p>
          <a:r>
            <a:rPr lang="en-US" dirty="0" smtClean="0"/>
            <a:t>RWJF</a:t>
          </a:r>
          <a:endParaRPr lang="en-US" dirty="0"/>
        </a:p>
      </dgm:t>
    </dgm:pt>
    <dgm:pt modelId="{F58EE395-65D7-4BF7-AFE7-93799C662656}" type="parTrans" cxnId="{82DD9084-C082-4E6F-9798-FD314D0BDCE9}">
      <dgm:prSet/>
      <dgm:spPr/>
      <dgm:t>
        <a:bodyPr/>
        <a:lstStyle/>
        <a:p>
          <a:endParaRPr lang="en-US"/>
        </a:p>
      </dgm:t>
    </dgm:pt>
    <dgm:pt modelId="{B49BA5AC-4969-4D1C-9B60-5A5B4555ECFA}" type="sibTrans" cxnId="{82DD9084-C082-4E6F-9798-FD314D0BDCE9}">
      <dgm:prSet/>
      <dgm:spPr/>
      <dgm:t>
        <a:bodyPr/>
        <a:lstStyle/>
        <a:p>
          <a:endParaRPr lang="en-US"/>
        </a:p>
      </dgm:t>
    </dgm:pt>
    <dgm:pt modelId="{437E73B6-52F2-4A68-9F67-C8E5111911F1}" type="pres">
      <dgm:prSet presAssocID="{D76ED942-07F5-4B4C-B153-CE1340299D16}" presName="Name0" presStyleCnt="0">
        <dgm:presLayoutVars>
          <dgm:dir/>
          <dgm:resizeHandles val="exact"/>
        </dgm:presLayoutVars>
      </dgm:prSet>
      <dgm:spPr/>
    </dgm:pt>
    <dgm:pt modelId="{9C6501DC-F512-4C19-A1E0-A51AED8496E8}" type="pres">
      <dgm:prSet presAssocID="{2FD8B4E0-BFD8-4394-B016-945279917A35}" presName="Name5" presStyleLbl="vennNode1" presStyleIdx="0" presStyleCnt="4">
        <dgm:presLayoutVars>
          <dgm:bulletEnabled val="1"/>
        </dgm:presLayoutVars>
      </dgm:prSet>
      <dgm:spPr/>
      <dgm:t>
        <a:bodyPr/>
        <a:lstStyle/>
        <a:p>
          <a:endParaRPr lang="en-US"/>
        </a:p>
      </dgm:t>
    </dgm:pt>
    <dgm:pt modelId="{A182C988-F531-47D2-9C6E-4CC95D6A3A67}" type="pres">
      <dgm:prSet presAssocID="{B49BA5AC-4969-4D1C-9B60-5A5B4555ECFA}" presName="space" presStyleCnt="0"/>
      <dgm:spPr/>
    </dgm:pt>
    <dgm:pt modelId="{7D693A01-09C5-4FFF-95F3-A75C07F7A2CC}" type="pres">
      <dgm:prSet presAssocID="{8DF8D500-567F-4E9B-8393-D01DBA46779F}" presName="Name5" presStyleLbl="vennNode1" presStyleIdx="1" presStyleCnt="4">
        <dgm:presLayoutVars>
          <dgm:bulletEnabled val="1"/>
        </dgm:presLayoutVars>
      </dgm:prSet>
      <dgm:spPr/>
      <dgm:t>
        <a:bodyPr/>
        <a:lstStyle/>
        <a:p>
          <a:endParaRPr lang="en-US"/>
        </a:p>
      </dgm:t>
    </dgm:pt>
    <dgm:pt modelId="{E9E7CD86-A673-467B-A2EF-221D13AD97FD}" type="pres">
      <dgm:prSet presAssocID="{331A2041-17F5-4524-98AD-082051545F0D}" presName="space" presStyleCnt="0"/>
      <dgm:spPr/>
    </dgm:pt>
    <dgm:pt modelId="{9E8790D5-CA70-4126-BACA-B25B7284BCB8}" type="pres">
      <dgm:prSet presAssocID="{ADE925AB-776C-4DE2-891D-AE6C2BEBDF07}" presName="Name5" presStyleLbl="vennNode1" presStyleIdx="2" presStyleCnt="4">
        <dgm:presLayoutVars>
          <dgm:bulletEnabled val="1"/>
        </dgm:presLayoutVars>
      </dgm:prSet>
      <dgm:spPr/>
      <dgm:t>
        <a:bodyPr/>
        <a:lstStyle/>
        <a:p>
          <a:endParaRPr lang="en-US"/>
        </a:p>
      </dgm:t>
    </dgm:pt>
    <dgm:pt modelId="{5A309B0E-22DD-4BC0-BD1D-8C822B030C8E}" type="pres">
      <dgm:prSet presAssocID="{B4BB9F37-408E-47A5-936D-E9E76C5C815D}" presName="space" presStyleCnt="0"/>
      <dgm:spPr/>
    </dgm:pt>
    <dgm:pt modelId="{07676B3E-F6E4-403D-AE0E-B82B774147AE}" type="pres">
      <dgm:prSet presAssocID="{971843CC-5EC0-4367-AE33-8ADF627259DD}" presName="Name5" presStyleLbl="vennNode1" presStyleIdx="3" presStyleCnt="4">
        <dgm:presLayoutVars>
          <dgm:bulletEnabled val="1"/>
        </dgm:presLayoutVars>
      </dgm:prSet>
      <dgm:spPr/>
      <dgm:t>
        <a:bodyPr/>
        <a:lstStyle/>
        <a:p>
          <a:endParaRPr lang="en-US"/>
        </a:p>
      </dgm:t>
    </dgm:pt>
  </dgm:ptLst>
  <dgm:cxnLst>
    <dgm:cxn modelId="{F0E387CD-E473-46F0-95B1-10F2285BD102}" srcId="{D76ED942-07F5-4B4C-B153-CE1340299D16}" destId="{ADE925AB-776C-4DE2-891D-AE6C2BEBDF07}" srcOrd="2" destOrd="0" parTransId="{BF2189B4-BCDC-40B8-A589-D17E05E4645D}" sibTransId="{B4BB9F37-408E-47A5-936D-E9E76C5C815D}"/>
    <dgm:cxn modelId="{ACB78467-259D-44E4-962F-E31DC09AAB9F}" type="presOf" srcId="{8DF8D500-567F-4E9B-8393-D01DBA46779F}" destId="{7D693A01-09C5-4FFF-95F3-A75C07F7A2CC}" srcOrd="0" destOrd="0" presId="urn:microsoft.com/office/officeart/2005/8/layout/venn3"/>
    <dgm:cxn modelId="{2E3352FC-A3CE-4E19-90D2-E93E91D61C86}" type="presOf" srcId="{2FD8B4E0-BFD8-4394-B016-945279917A35}" destId="{9C6501DC-F512-4C19-A1E0-A51AED8496E8}" srcOrd="0" destOrd="0" presId="urn:microsoft.com/office/officeart/2005/8/layout/venn3"/>
    <dgm:cxn modelId="{E3EFCD1E-B685-4E99-9099-5A3893A7BA1F}" srcId="{D76ED942-07F5-4B4C-B153-CE1340299D16}" destId="{8DF8D500-567F-4E9B-8393-D01DBA46779F}" srcOrd="1" destOrd="0" parTransId="{AEA17B6D-7468-434A-AF72-4A0588669F45}" sibTransId="{331A2041-17F5-4524-98AD-082051545F0D}"/>
    <dgm:cxn modelId="{97F3DB2B-113A-4D2D-AE65-C7318B8A6899}" type="presOf" srcId="{ADE925AB-776C-4DE2-891D-AE6C2BEBDF07}" destId="{9E8790D5-CA70-4126-BACA-B25B7284BCB8}" srcOrd="0" destOrd="0" presId="urn:microsoft.com/office/officeart/2005/8/layout/venn3"/>
    <dgm:cxn modelId="{79E30750-4414-44FD-AACF-3B30F8A002D4}" srcId="{D76ED942-07F5-4B4C-B153-CE1340299D16}" destId="{971843CC-5EC0-4367-AE33-8ADF627259DD}" srcOrd="3" destOrd="0" parTransId="{AE3D7127-CF14-4F16-8C42-7561FD74DEE4}" sibTransId="{6FBE28E0-35C1-484E-BA5A-E6EBEB5DE549}"/>
    <dgm:cxn modelId="{380E67FF-5D4B-4842-BEEE-EFA466DAA75F}" type="presOf" srcId="{971843CC-5EC0-4367-AE33-8ADF627259DD}" destId="{07676B3E-F6E4-403D-AE0E-B82B774147AE}" srcOrd="0" destOrd="0" presId="urn:microsoft.com/office/officeart/2005/8/layout/venn3"/>
    <dgm:cxn modelId="{538C9DAD-0CAB-497C-A587-FAAD19B0F187}" type="presOf" srcId="{D76ED942-07F5-4B4C-B153-CE1340299D16}" destId="{437E73B6-52F2-4A68-9F67-C8E5111911F1}" srcOrd="0" destOrd="0" presId="urn:microsoft.com/office/officeart/2005/8/layout/venn3"/>
    <dgm:cxn modelId="{82DD9084-C082-4E6F-9798-FD314D0BDCE9}" srcId="{D76ED942-07F5-4B4C-B153-CE1340299D16}" destId="{2FD8B4E0-BFD8-4394-B016-945279917A35}" srcOrd="0" destOrd="0" parTransId="{F58EE395-65D7-4BF7-AFE7-93799C662656}" sibTransId="{B49BA5AC-4969-4D1C-9B60-5A5B4555ECFA}"/>
    <dgm:cxn modelId="{8DA7A07E-E8C6-4016-86F9-66AC1A22310E}" type="presParOf" srcId="{437E73B6-52F2-4A68-9F67-C8E5111911F1}" destId="{9C6501DC-F512-4C19-A1E0-A51AED8496E8}" srcOrd="0" destOrd="0" presId="urn:microsoft.com/office/officeart/2005/8/layout/venn3"/>
    <dgm:cxn modelId="{D595AB9A-0426-4B67-BDC0-8F9D1B762BE3}" type="presParOf" srcId="{437E73B6-52F2-4A68-9F67-C8E5111911F1}" destId="{A182C988-F531-47D2-9C6E-4CC95D6A3A67}" srcOrd="1" destOrd="0" presId="urn:microsoft.com/office/officeart/2005/8/layout/venn3"/>
    <dgm:cxn modelId="{2CA552CC-1B17-4442-B55D-BFD8F3FD9B52}" type="presParOf" srcId="{437E73B6-52F2-4A68-9F67-C8E5111911F1}" destId="{7D693A01-09C5-4FFF-95F3-A75C07F7A2CC}" srcOrd="2" destOrd="0" presId="urn:microsoft.com/office/officeart/2005/8/layout/venn3"/>
    <dgm:cxn modelId="{3BF3AD6B-24BE-4FDE-890F-C404A5045D79}" type="presParOf" srcId="{437E73B6-52F2-4A68-9F67-C8E5111911F1}" destId="{E9E7CD86-A673-467B-A2EF-221D13AD97FD}" srcOrd="3" destOrd="0" presId="urn:microsoft.com/office/officeart/2005/8/layout/venn3"/>
    <dgm:cxn modelId="{8AAA7744-C337-4218-B13A-6FFB964C4626}" type="presParOf" srcId="{437E73B6-52F2-4A68-9F67-C8E5111911F1}" destId="{9E8790D5-CA70-4126-BACA-B25B7284BCB8}" srcOrd="4" destOrd="0" presId="urn:microsoft.com/office/officeart/2005/8/layout/venn3"/>
    <dgm:cxn modelId="{6319B9E4-0F0C-4B58-BDAB-21CEBFF28D4C}" type="presParOf" srcId="{437E73B6-52F2-4A68-9F67-C8E5111911F1}" destId="{5A309B0E-22DD-4BC0-BD1D-8C822B030C8E}" srcOrd="5" destOrd="0" presId="urn:microsoft.com/office/officeart/2005/8/layout/venn3"/>
    <dgm:cxn modelId="{DF05F0ED-9C09-413E-8215-7C31DA174DF3}" type="presParOf" srcId="{437E73B6-52F2-4A68-9F67-C8E5111911F1}" destId="{07676B3E-F6E4-403D-AE0E-B82B774147AE}" srcOrd="6" destOrd="0" presId="urn:microsoft.com/office/officeart/2005/8/layout/venn3"/>
  </dgm:cxnLst>
  <dgm:bg>
    <a:solidFill>
      <a:schemeClr val="bg1">
        <a:lumMod val="9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4C6CC1-CA90-4B29-9651-96B469AF2682}" type="doc">
      <dgm:prSet loTypeId="urn:microsoft.com/office/officeart/2005/8/layout/radial1" loCatId="relationship" qsTypeId="urn:microsoft.com/office/officeart/2005/8/quickstyle/simple1" qsCatId="simple" csTypeId="urn:microsoft.com/office/officeart/2005/8/colors/colorful3" csCatId="colorful" phldr="1"/>
      <dgm:spPr/>
      <dgm:t>
        <a:bodyPr/>
        <a:lstStyle/>
        <a:p>
          <a:endParaRPr lang="en-US"/>
        </a:p>
      </dgm:t>
    </dgm:pt>
    <dgm:pt modelId="{AE39077C-C5FD-4C75-974E-098EACF2D40B}">
      <dgm:prSet phldrT="[Text]"/>
      <dgm:spPr/>
      <dgm:t>
        <a:bodyPr/>
        <a:lstStyle/>
        <a:p>
          <a:r>
            <a:rPr lang="en-US" dirty="0" smtClean="0">
              <a:solidFill>
                <a:schemeClr val="tx1"/>
              </a:solidFill>
            </a:rPr>
            <a:t>Student Success</a:t>
          </a:r>
          <a:endParaRPr lang="en-US" dirty="0">
            <a:solidFill>
              <a:schemeClr val="tx1"/>
            </a:solidFill>
          </a:endParaRPr>
        </a:p>
      </dgm:t>
    </dgm:pt>
    <dgm:pt modelId="{7A65626C-F665-4A5E-AE2C-0B02F72A2924}" type="parTrans" cxnId="{0B755A93-FCA2-4E79-A92B-5A9DFB7AD5C8}">
      <dgm:prSet/>
      <dgm:spPr/>
      <dgm:t>
        <a:bodyPr/>
        <a:lstStyle/>
        <a:p>
          <a:endParaRPr lang="en-US"/>
        </a:p>
      </dgm:t>
    </dgm:pt>
    <dgm:pt modelId="{269A6907-842B-42A0-A32A-50B4583BFF8F}" type="sibTrans" cxnId="{0B755A93-FCA2-4E79-A92B-5A9DFB7AD5C8}">
      <dgm:prSet/>
      <dgm:spPr/>
      <dgm:t>
        <a:bodyPr/>
        <a:lstStyle/>
        <a:p>
          <a:endParaRPr lang="en-US"/>
        </a:p>
      </dgm:t>
    </dgm:pt>
    <dgm:pt modelId="{077E9957-E67F-46BC-BC47-A20924D6AC60}">
      <dgm:prSet phldrT="[Text]"/>
      <dgm:spPr/>
      <dgm:t>
        <a:bodyPr/>
        <a:lstStyle/>
        <a:p>
          <a:r>
            <a:rPr lang="en-US" dirty="0" smtClean="0">
              <a:solidFill>
                <a:schemeClr val="tx1"/>
              </a:solidFill>
            </a:rPr>
            <a:t>AACN</a:t>
          </a:r>
          <a:endParaRPr lang="en-US" dirty="0">
            <a:solidFill>
              <a:schemeClr val="tx1"/>
            </a:solidFill>
          </a:endParaRPr>
        </a:p>
      </dgm:t>
    </dgm:pt>
    <dgm:pt modelId="{BEED8481-9C2F-42BB-998A-5A6439021A25}" type="parTrans" cxnId="{EA4FA974-E343-4EA2-996E-1CCEC751E29E}">
      <dgm:prSet/>
      <dgm:spPr/>
      <dgm:t>
        <a:bodyPr/>
        <a:lstStyle/>
        <a:p>
          <a:endParaRPr lang="en-US" dirty="0"/>
        </a:p>
      </dgm:t>
    </dgm:pt>
    <dgm:pt modelId="{F23347A7-3688-4E81-954B-DD6508C7EF92}" type="sibTrans" cxnId="{EA4FA974-E343-4EA2-996E-1CCEC751E29E}">
      <dgm:prSet/>
      <dgm:spPr/>
      <dgm:t>
        <a:bodyPr/>
        <a:lstStyle/>
        <a:p>
          <a:endParaRPr lang="en-US"/>
        </a:p>
      </dgm:t>
    </dgm:pt>
    <dgm:pt modelId="{3F8CB39D-BC76-41D2-B46F-8393E0D7DD36}">
      <dgm:prSet phldrT="[Text]"/>
      <dgm:spPr/>
      <dgm:t>
        <a:bodyPr/>
        <a:lstStyle/>
        <a:p>
          <a:r>
            <a:rPr lang="en-US" dirty="0" smtClean="0">
              <a:solidFill>
                <a:schemeClr val="tx1"/>
              </a:solidFill>
            </a:rPr>
            <a:t>NCIN Students</a:t>
          </a:r>
          <a:endParaRPr lang="en-US" dirty="0">
            <a:solidFill>
              <a:schemeClr val="tx1"/>
            </a:solidFill>
          </a:endParaRPr>
        </a:p>
      </dgm:t>
    </dgm:pt>
    <dgm:pt modelId="{EB15D662-E116-4472-89C3-2F94A72CA218}" type="parTrans" cxnId="{24D306F4-408E-49CD-9423-31F8FF76CF70}">
      <dgm:prSet/>
      <dgm:spPr/>
      <dgm:t>
        <a:bodyPr/>
        <a:lstStyle/>
        <a:p>
          <a:endParaRPr lang="en-US" dirty="0"/>
        </a:p>
      </dgm:t>
    </dgm:pt>
    <dgm:pt modelId="{B36AF919-097A-4A54-B62B-91A0BD6AC866}" type="sibTrans" cxnId="{24D306F4-408E-49CD-9423-31F8FF76CF70}">
      <dgm:prSet/>
      <dgm:spPr/>
      <dgm:t>
        <a:bodyPr/>
        <a:lstStyle/>
        <a:p>
          <a:endParaRPr lang="en-US"/>
        </a:p>
      </dgm:t>
    </dgm:pt>
    <dgm:pt modelId="{2860BCB4-FAE8-4716-B1F6-AC75AF98AECB}">
      <dgm:prSet phldrT="[Text]"/>
      <dgm:spPr/>
      <dgm:t>
        <a:bodyPr/>
        <a:lstStyle/>
        <a:p>
          <a:r>
            <a:rPr lang="en-US" dirty="0" smtClean="0">
              <a:solidFill>
                <a:schemeClr val="tx1"/>
              </a:solidFill>
            </a:rPr>
            <a:t>Schools of Nursing</a:t>
          </a:r>
          <a:endParaRPr lang="en-US" dirty="0">
            <a:solidFill>
              <a:schemeClr val="tx1"/>
            </a:solidFill>
          </a:endParaRPr>
        </a:p>
      </dgm:t>
    </dgm:pt>
    <dgm:pt modelId="{73CA9DA3-558D-46AB-B8CF-8DB4586620FF}" type="parTrans" cxnId="{12852D8A-E9A0-4C6F-A06B-BE022B9F91C2}">
      <dgm:prSet/>
      <dgm:spPr/>
      <dgm:t>
        <a:bodyPr/>
        <a:lstStyle/>
        <a:p>
          <a:endParaRPr lang="en-US" dirty="0"/>
        </a:p>
      </dgm:t>
    </dgm:pt>
    <dgm:pt modelId="{DABF36C4-8C6F-4050-A231-466AE8F06C37}" type="sibTrans" cxnId="{12852D8A-E9A0-4C6F-A06B-BE022B9F91C2}">
      <dgm:prSet/>
      <dgm:spPr/>
      <dgm:t>
        <a:bodyPr/>
        <a:lstStyle/>
        <a:p>
          <a:endParaRPr lang="en-US"/>
        </a:p>
      </dgm:t>
    </dgm:pt>
    <dgm:pt modelId="{C7E1DD05-2D77-4044-95A7-FAEB7496745A}">
      <dgm:prSet phldrT="[Text]"/>
      <dgm:spPr/>
      <dgm:t>
        <a:bodyPr/>
        <a:lstStyle/>
        <a:p>
          <a:r>
            <a:rPr lang="en-US" dirty="0" smtClean="0">
              <a:solidFill>
                <a:schemeClr val="tx1"/>
              </a:solidFill>
            </a:rPr>
            <a:t>RWFJ</a:t>
          </a:r>
          <a:endParaRPr lang="en-US" dirty="0">
            <a:solidFill>
              <a:schemeClr val="tx1"/>
            </a:solidFill>
          </a:endParaRPr>
        </a:p>
      </dgm:t>
    </dgm:pt>
    <dgm:pt modelId="{7E6DDFA2-B9DF-4B29-858A-4BD784915BBD}" type="parTrans" cxnId="{1A1FFAC2-4CAB-469C-B796-0B4A067D4C9B}">
      <dgm:prSet/>
      <dgm:spPr/>
      <dgm:t>
        <a:bodyPr/>
        <a:lstStyle/>
        <a:p>
          <a:endParaRPr lang="en-US" dirty="0"/>
        </a:p>
      </dgm:t>
    </dgm:pt>
    <dgm:pt modelId="{CDD4EED0-E5DB-47C5-B2EB-2230A032D464}" type="sibTrans" cxnId="{1A1FFAC2-4CAB-469C-B796-0B4A067D4C9B}">
      <dgm:prSet/>
      <dgm:spPr/>
      <dgm:t>
        <a:bodyPr/>
        <a:lstStyle/>
        <a:p>
          <a:endParaRPr lang="en-US"/>
        </a:p>
      </dgm:t>
    </dgm:pt>
    <dgm:pt modelId="{27CD8DE7-1882-47F1-9218-FE97552B568B}" type="pres">
      <dgm:prSet presAssocID="{964C6CC1-CA90-4B29-9651-96B469AF2682}" presName="cycle" presStyleCnt="0">
        <dgm:presLayoutVars>
          <dgm:chMax val="1"/>
          <dgm:dir/>
          <dgm:animLvl val="ctr"/>
          <dgm:resizeHandles val="exact"/>
        </dgm:presLayoutVars>
      </dgm:prSet>
      <dgm:spPr/>
      <dgm:t>
        <a:bodyPr/>
        <a:lstStyle/>
        <a:p>
          <a:endParaRPr lang="en-US"/>
        </a:p>
      </dgm:t>
    </dgm:pt>
    <dgm:pt modelId="{90E2D506-2A08-4C2A-8596-5397D49500C6}" type="pres">
      <dgm:prSet presAssocID="{AE39077C-C5FD-4C75-974E-098EACF2D40B}" presName="centerShape" presStyleLbl="node0" presStyleIdx="0" presStyleCnt="1" custLinFactNeighborY="4680"/>
      <dgm:spPr/>
      <dgm:t>
        <a:bodyPr/>
        <a:lstStyle/>
        <a:p>
          <a:endParaRPr lang="en-US"/>
        </a:p>
      </dgm:t>
    </dgm:pt>
    <dgm:pt modelId="{A0FFDE43-03EC-4AD8-BE24-F013200844B2}" type="pres">
      <dgm:prSet presAssocID="{BEED8481-9C2F-42BB-998A-5A6439021A25}" presName="Name9" presStyleLbl="parChTrans1D2" presStyleIdx="0" presStyleCnt="4"/>
      <dgm:spPr/>
      <dgm:t>
        <a:bodyPr/>
        <a:lstStyle/>
        <a:p>
          <a:endParaRPr lang="en-US"/>
        </a:p>
      </dgm:t>
    </dgm:pt>
    <dgm:pt modelId="{8AEBBBB8-C349-49B3-B78C-546297AAFDFD}" type="pres">
      <dgm:prSet presAssocID="{BEED8481-9C2F-42BB-998A-5A6439021A25}" presName="connTx" presStyleLbl="parChTrans1D2" presStyleIdx="0" presStyleCnt="4"/>
      <dgm:spPr/>
      <dgm:t>
        <a:bodyPr/>
        <a:lstStyle/>
        <a:p>
          <a:endParaRPr lang="en-US"/>
        </a:p>
      </dgm:t>
    </dgm:pt>
    <dgm:pt modelId="{66F84100-45AD-4E4C-856F-3AC05BA3F5F0}" type="pres">
      <dgm:prSet presAssocID="{077E9957-E67F-46BC-BC47-A20924D6AC60}" presName="node" presStyleLbl="node1" presStyleIdx="0" presStyleCnt="4" custRadScaleRad="75265">
        <dgm:presLayoutVars>
          <dgm:bulletEnabled val="1"/>
        </dgm:presLayoutVars>
      </dgm:prSet>
      <dgm:spPr/>
      <dgm:t>
        <a:bodyPr/>
        <a:lstStyle/>
        <a:p>
          <a:endParaRPr lang="en-US"/>
        </a:p>
      </dgm:t>
    </dgm:pt>
    <dgm:pt modelId="{3E47B67A-C190-4EDF-937D-91E18CD89B54}" type="pres">
      <dgm:prSet presAssocID="{EB15D662-E116-4472-89C3-2F94A72CA218}" presName="Name9" presStyleLbl="parChTrans1D2" presStyleIdx="1" presStyleCnt="4"/>
      <dgm:spPr/>
      <dgm:t>
        <a:bodyPr/>
        <a:lstStyle/>
        <a:p>
          <a:endParaRPr lang="en-US"/>
        </a:p>
      </dgm:t>
    </dgm:pt>
    <dgm:pt modelId="{9DEDB21E-19FB-49B5-A852-A27FE7FAE823}" type="pres">
      <dgm:prSet presAssocID="{EB15D662-E116-4472-89C3-2F94A72CA218}" presName="connTx" presStyleLbl="parChTrans1D2" presStyleIdx="1" presStyleCnt="4"/>
      <dgm:spPr/>
      <dgm:t>
        <a:bodyPr/>
        <a:lstStyle/>
        <a:p>
          <a:endParaRPr lang="en-US"/>
        </a:p>
      </dgm:t>
    </dgm:pt>
    <dgm:pt modelId="{F5C8160D-05F3-49AC-9D52-906EECA91035}" type="pres">
      <dgm:prSet presAssocID="{3F8CB39D-BC76-41D2-B46F-8393E0D7DD36}" presName="node" presStyleLbl="node1" presStyleIdx="1" presStyleCnt="4" custRadScaleRad="91264" custRadScaleInc="13078">
        <dgm:presLayoutVars>
          <dgm:bulletEnabled val="1"/>
        </dgm:presLayoutVars>
      </dgm:prSet>
      <dgm:spPr/>
      <dgm:t>
        <a:bodyPr/>
        <a:lstStyle/>
        <a:p>
          <a:endParaRPr lang="en-US"/>
        </a:p>
      </dgm:t>
    </dgm:pt>
    <dgm:pt modelId="{BD1B4D83-EAE3-4D0C-B1FB-DFCC4E66A8F8}" type="pres">
      <dgm:prSet presAssocID="{73CA9DA3-558D-46AB-B8CF-8DB4586620FF}" presName="Name9" presStyleLbl="parChTrans1D2" presStyleIdx="2" presStyleCnt="4"/>
      <dgm:spPr/>
      <dgm:t>
        <a:bodyPr/>
        <a:lstStyle/>
        <a:p>
          <a:endParaRPr lang="en-US"/>
        </a:p>
      </dgm:t>
    </dgm:pt>
    <dgm:pt modelId="{7B502C57-2D7D-4B50-BD92-C93E2BB104B6}" type="pres">
      <dgm:prSet presAssocID="{73CA9DA3-558D-46AB-B8CF-8DB4586620FF}" presName="connTx" presStyleLbl="parChTrans1D2" presStyleIdx="2" presStyleCnt="4"/>
      <dgm:spPr/>
      <dgm:t>
        <a:bodyPr/>
        <a:lstStyle/>
        <a:p>
          <a:endParaRPr lang="en-US"/>
        </a:p>
      </dgm:t>
    </dgm:pt>
    <dgm:pt modelId="{82C43493-C3C6-4097-97F1-E491C7285BA2}" type="pres">
      <dgm:prSet presAssocID="{2860BCB4-FAE8-4716-B1F6-AC75AF98AECB}" presName="node" presStyleLbl="node1" presStyleIdx="2" presStyleCnt="4" custRadScaleRad="97063">
        <dgm:presLayoutVars>
          <dgm:bulletEnabled val="1"/>
        </dgm:presLayoutVars>
      </dgm:prSet>
      <dgm:spPr/>
      <dgm:t>
        <a:bodyPr/>
        <a:lstStyle/>
        <a:p>
          <a:endParaRPr lang="en-US"/>
        </a:p>
      </dgm:t>
    </dgm:pt>
    <dgm:pt modelId="{EBB84FDB-D5A5-471E-9180-09A319989966}" type="pres">
      <dgm:prSet presAssocID="{7E6DDFA2-B9DF-4B29-858A-4BD784915BBD}" presName="Name9" presStyleLbl="parChTrans1D2" presStyleIdx="3" presStyleCnt="4"/>
      <dgm:spPr/>
      <dgm:t>
        <a:bodyPr/>
        <a:lstStyle/>
        <a:p>
          <a:endParaRPr lang="en-US"/>
        </a:p>
      </dgm:t>
    </dgm:pt>
    <dgm:pt modelId="{8146D574-7259-40CE-842F-3D189E608199}" type="pres">
      <dgm:prSet presAssocID="{7E6DDFA2-B9DF-4B29-858A-4BD784915BBD}" presName="connTx" presStyleLbl="parChTrans1D2" presStyleIdx="3" presStyleCnt="4"/>
      <dgm:spPr/>
      <dgm:t>
        <a:bodyPr/>
        <a:lstStyle/>
        <a:p>
          <a:endParaRPr lang="en-US"/>
        </a:p>
      </dgm:t>
    </dgm:pt>
    <dgm:pt modelId="{2FD5AF0C-FE83-4126-A160-05B7BBA27BF4}" type="pres">
      <dgm:prSet presAssocID="{C7E1DD05-2D77-4044-95A7-FAEB7496745A}" presName="node" presStyleLbl="node1" presStyleIdx="3" presStyleCnt="4" custRadScaleRad="91264" custRadScaleInc="-13078">
        <dgm:presLayoutVars>
          <dgm:bulletEnabled val="1"/>
        </dgm:presLayoutVars>
      </dgm:prSet>
      <dgm:spPr/>
      <dgm:t>
        <a:bodyPr/>
        <a:lstStyle/>
        <a:p>
          <a:endParaRPr lang="en-US"/>
        </a:p>
      </dgm:t>
    </dgm:pt>
  </dgm:ptLst>
  <dgm:cxnLst>
    <dgm:cxn modelId="{0B755A93-FCA2-4E79-A92B-5A9DFB7AD5C8}" srcId="{964C6CC1-CA90-4B29-9651-96B469AF2682}" destId="{AE39077C-C5FD-4C75-974E-098EACF2D40B}" srcOrd="0" destOrd="0" parTransId="{7A65626C-F665-4A5E-AE2C-0B02F72A2924}" sibTransId="{269A6907-842B-42A0-A32A-50B4583BFF8F}"/>
    <dgm:cxn modelId="{12852D8A-E9A0-4C6F-A06B-BE022B9F91C2}" srcId="{AE39077C-C5FD-4C75-974E-098EACF2D40B}" destId="{2860BCB4-FAE8-4716-B1F6-AC75AF98AECB}" srcOrd="2" destOrd="0" parTransId="{73CA9DA3-558D-46AB-B8CF-8DB4586620FF}" sibTransId="{DABF36C4-8C6F-4050-A231-466AE8F06C37}"/>
    <dgm:cxn modelId="{95EE7A68-35BD-455A-8829-AE0CFDE7B590}" type="presOf" srcId="{2860BCB4-FAE8-4716-B1F6-AC75AF98AECB}" destId="{82C43493-C3C6-4097-97F1-E491C7285BA2}" srcOrd="0" destOrd="0" presId="urn:microsoft.com/office/officeart/2005/8/layout/radial1"/>
    <dgm:cxn modelId="{342AB3E4-079F-40FA-B633-7C22709F10C4}" type="presOf" srcId="{7E6DDFA2-B9DF-4B29-858A-4BD784915BBD}" destId="{EBB84FDB-D5A5-471E-9180-09A319989966}" srcOrd="0" destOrd="0" presId="urn:microsoft.com/office/officeart/2005/8/layout/radial1"/>
    <dgm:cxn modelId="{EBFF099D-3EB7-463D-B0F3-0474676696A4}" type="presOf" srcId="{73CA9DA3-558D-46AB-B8CF-8DB4586620FF}" destId="{BD1B4D83-EAE3-4D0C-B1FB-DFCC4E66A8F8}" srcOrd="0" destOrd="0" presId="urn:microsoft.com/office/officeart/2005/8/layout/radial1"/>
    <dgm:cxn modelId="{ED3A1D63-7F5B-4D19-85F6-B051F6CA58BF}" type="presOf" srcId="{73CA9DA3-558D-46AB-B8CF-8DB4586620FF}" destId="{7B502C57-2D7D-4B50-BD92-C93E2BB104B6}" srcOrd="1" destOrd="0" presId="urn:microsoft.com/office/officeart/2005/8/layout/radial1"/>
    <dgm:cxn modelId="{24D306F4-408E-49CD-9423-31F8FF76CF70}" srcId="{AE39077C-C5FD-4C75-974E-098EACF2D40B}" destId="{3F8CB39D-BC76-41D2-B46F-8393E0D7DD36}" srcOrd="1" destOrd="0" parTransId="{EB15D662-E116-4472-89C3-2F94A72CA218}" sibTransId="{B36AF919-097A-4A54-B62B-91A0BD6AC866}"/>
    <dgm:cxn modelId="{AB1208D0-63EB-4711-9C1C-D1592B7F699C}" type="presOf" srcId="{BEED8481-9C2F-42BB-998A-5A6439021A25}" destId="{A0FFDE43-03EC-4AD8-BE24-F013200844B2}" srcOrd="0" destOrd="0" presId="urn:microsoft.com/office/officeart/2005/8/layout/radial1"/>
    <dgm:cxn modelId="{3F18D44C-7D74-4D54-9013-25ADE8CB0C03}" type="presOf" srcId="{077E9957-E67F-46BC-BC47-A20924D6AC60}" destId="{66F84100-45AD-4E4C-856F-3AC05BA3F5F0}" srcOrd="0" destOrd="0" presId="urn:microsoft.com/office/officeart/2005/8/layout/radial1"/>
    <dgm:cxn modelId="{A4ECA06A-061A-4B4B-99C9-D17C90CFEC58}" type="presOf" srcId="{EB15D662-E116-4472-89C3-2F94A72CA218}" destId="{9DEDB21E-19FB-49B5-A852-A27FE7FAE823}" srcOrd="1" destOrd="0" presId="urn:microsoft.com/office/officeart/2005/8/layout/radial1"/>
    <dgm:cxn modelId="{6178C619-172B-465A-A8E4-394749EBC9FC}" type="presOf" srcId="{964C6CC1-CA90-4B29-9651-96B469AF2682}" destId="{27CD8DE7-1882-47F1-9218-FE97552B568B}" srcOrd="0" destOrd="0" presId="urn:microsoft.com/office/officeart/2005/8/layout/radial1"/>
    <dgm:cxn modelId="{1CEA5B09-FAB7-4F5F-83E1-196F1C6BFCAC}" type="presOf" srcId="{C7E1DD05-2D77-4044-95A7-FAEB7496745A}" destId="{2FD5AF0C-FE83-4126-A160-05B7BBA27BF4}" srcOrd="0" destOrd="0" presId="urn:microsoft.com/office/officeart/2005/8/layout/radial1"/>
    <dgm:cxn modelId="{EA1B19F6-BCC5-49B2-BDA6-4E23A61D3007}" type="presOf" srcId="{BEED8481-9C2F-42BB-998A-5A6439021A25}" destId="{8AEBBBB8-C349-49B3-B78C-546297AAFDFD}" srcOrd="1" destOrd="0" presId="urn:microsoft.com/office/officeart/2005/8/layout/radial1"/>
    <dgm:cxn modelId="{06E84B9A-24FC-4A8E-8BAA-4ABA81218F5D}" type="presOf" srcId="{EB15D662-E116-4472-89C3-2F94A72CA218}" destId="{3E47B67A-C190-4EDF-937D-91E18CD89B54}" srcOrd="0" destOrd="0" presId="urn:microsoft.com/office/officeart/2005/8/layout/radial1"/>
    <dgm:cxn modelId="{78E0B5ED-2165-4A39-8AB7-4D7302FA0D11}" type="presOf" srcId="{7E6DDFA2-B9DF-4B29-858A-4BD784915BBD}" destId="{8146D574-7259-40CE-842F-3D189E608199}" srcOrd="1" destOrd="0" presId="urn:microsoft.com/office/officeart/2005/8/layout/radial1"/>
    <dgm:cxn modelId="{EA4FA974-E343-4EA2-996E-1CCEC751E29E}" srcId="{AE39077C-C5FD-4C75-974E-098EACF2D40B}" destId="{077E9957-E67F-46BC-BC47-A20924D6AC60}" srcOrd="0" destOrd="0" parTransId="{BEED8481-9C2F-42BB-998A-5A6439021A25}" sibTransId="{F23347A7-3688-4E81-954B-DD6508C7EF92}"/>
    <dgm:cxn modelId="{51CC9BDD-8D82-4C77-90EF-F3221E141E11}" type="presOf" srcId="{AE39077C-C5FD-4C75-974E-098EACF2D40B}" destId="{90E2D506-2A08-4C2A-8596-5397D49500C6}" srcOrd="0" destOrd="0" presId="urn:microsoft.com/office/officeart/2005/8/layout/radial1"/>
    <dgm:cxn modelId="{1ECC9EFB-C566-4E0F-97AF-E9B0F22644E9}" type="presOf" srcId="{3F8CB39D-BC76-41D2-B46F-8393E0D7DD36}" destId="{F5C8160D-05F3-49AC-9D52-906EECA91035}" srcOrd="0" destOrd="0" presId="urn:microsoft.com/office/officeart/2005/8/layout/radial1"/>
    <dgm:cxn modelId="{1A1FFAC2-4CAB-469C-B796-0B4A067D4C9B}" srcId="{AE39077C-C5FD-4C75-974E-098EACF2D40B}" destId="{C7E1DD05-2D77-4044-95A7-FAEB7496745A}" srcOrd="3" destOrd="0" parTransId="{7E6DDFA2-B9DF-4B29-858A-4BD784915BBD}" sibTransId="{CDD4EED0-E5DB-47C5-B2EB-2230A032D464}"/>
    <dgm:cxn modelId="{CEF349E0-327F-44FA-83C5-644B26422C7A}" type="presParOf" srcId="{27CD8DE7-1882-47F1-9218-FE97552B568B}" destId="{90E2D506-2A08-4C2A-8596-5397D49500C6}" srcOrd="0" destOrd="0" presId="urn:microsoft.com/office/officeart/2005/8/layout/radial1"/>
    <dgm:cxn modelId="{5E4AFF1C-2032-442F-BAEB-67AE0043E0AD}" type="presParOf" srcId="{27CD8DE7-1882-47F1-9218-FE97552B568B}" destId="{A0FFDE43-03EC-4AD8-BE24-F013200844B2}" srcOrd="1" destOrd="0" presId="urn:microsoft.com/office/officeart/2005/8/layout/radial1"/>
    <dgm:cxn modelId="{903FD919-B6A9-4F66-8CBE-7068DFD026E0}" type="presParOf" srcId="{A0FFDE43-03EC-4AD8-BE24-F013200844B2}" destId="{8AEBBBB8-C349-49B3-B78C-546297AAFDFD}" srcOrd="0" destOrd="0" presId="urn:microsoft.com/office/officeart/2005/8/layout/radial1"/>
    <dgm:cxn modelId="{4A3A235F-0963-4CC7-BCC5-68EAF82421B4}" type="presParOf" srcId="{27CD8DE7-1882-47F1-9218-FE97552B568B}" destId="{66F84100-45AD-4E4C-856F-3AC05BA3F5F0}" srcOrd="2" destOrd="0" presId="urn:microsoft.com/office/officeart/2005/8/layout/radial1"/>
    <dgm:cxn modelId="{CB7DB1CC-5F60-4018-88BE-C080022FD814}" type="presParOf" srcId="{27CD8DE7-1882-47F1-9218-FE97552B568B}" destId="{3E47B67A-C190-4EDF-937D-91E18CD89B54}" srcOrd="3" destOrd="0" presId="urn:microsoft.com/office/officeart/2005/8/layout/radial1"/>
    <dgm:cxn modelId="{202E9031-DC44-42ED-8C79-529A4FEB51A2}" type="presParOf" srcId="{3E47B67A-C190-4EDF-937D-91E18CD89B54}" destId="{9DEDB21E-19FB-49B5-A852-A27FE7FAE823}" srcOrd="0" destOrd="0" presId="urn:microsoft.com/office/officeart/2005/8/layout/radial1"/>
    <dgm:cxn modelId="{DAF6C4B1-39AA-4828-A436-B6BCC4F20542}" type="presParOf" srcId="{27CD8DE7-1882-47F1-9218-FE97552B568B}" destId="{F5C8160D-05F3-49AC-9D52-906EECA91035}" srcOrd="4" destOrd="0" presId="urn:microsoft.com/office/officeart/2005/8/layout/radial1"/>
    <dgm:cxn modelId="{0403551A-D5F3-44D6-8811-0D5DD8DD0A61}" type="presParOf" srcId="{27CD8DE7-1882-47F1-9218-FE97552B568B}" destId="{BD1B4D83-EAE3-4D0C-B1FB-DFCC4E66A8F8}" srcOrd="5" destOrd="0" presId="urn:microsoft.com/office/officeart/2005/8/layout/radial1"/>
    <dgm:cxn modelId="{A958C5EA-3361-4AB0-8D32-B864C0CE9930}" type="presParOf" srcId="{BD1B4D83-EAE3-4D0C-B1FB-DFCC4E66A8F8}" destId="{7B502C57-2D7D-4B50-BD92-C93E2BB104B6}" srcOrd="0" destOrd="0" presId="urn:microsoft.com/office/officeart/2005/8/layout/radial1"/>
    <dgm:cxn modelId="{5B924F55-38F9-47A2-8A49-391FC2F0B411}" type="presParOf" srcId="{27CD8DE7-1882-47F1-9218-FE97552B568B}" destId="{82C43493-C3C6-4097-97F1-E491C7285BA2}" srcOrd="6" destOrd="0" presId="urn:microsoft.com/office/officeart/2005/8/layout/radial1"/>
    <dgm:cxn modelId="{D85E9827-F6DB-4730-8DC1-E86B74E6745F}" type="presParOf" srcId="{27CD8DE7-1882-47F1-9218-FE97552B568B}" destId="{EBB84FDB-D5A5-471E-9180-09A319989966}" srcOrd="7" destOrd="0" presId="urn:microsoft.com/office/officeart/2005/8/layout/radial1"/>
    <dgm:cxn modelId="{CD0C9870-1307-4D2D-8691-63A07580E9E3}" type="presParOf" srcId="{EBB84FDB-D5A5-471E-9180-09A319989966}" destId="{8146D574-7259-40CE-842F-3D189E608199}" srcOrd="0" destOrd="0" presId="urn:microsoft.com/office/officeart/2005/8/layout/radial1"/>
    <dgm:cxn modelId="{54BD6892-1B0E-4994-934B-72A487A7FFB4}" type="presParOf" srcId="{27CD8DE7-1882-47F1-9218-FE97552B568B}" destId="{2FD5AF0C-FE83-4126-A160-05B7BBA27BF4}" srcOrd="8" destOrd="0" presId="urn:microsoft.com/office/officeart/2005/8/layout/radial1"/>
  </dgm:cxnLst>
  <dgm:bg>
    <a:solidFill>
      <a:schemeClr val="bg1">
        <a:lumMod val="9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55458F-0992-4F24-B77B-195C6EEEE593}" type="doc">
      <dgm:prSet loTypeId="urn:microsoft.com/office/officeart/2005/8/layout/gear1" loCatId="process" qsTypeId="urn:microsoft.com/office/officeart/2005/8/quickstyle/simple1" qsCatId="simple" csTypeId="urn:microsoft.com/office/officeart/2005/8/colors/colorful1#1" csCatId="colorful" phldr="1"/>
      <dgm:spPr/>
    </dgm:pt>
    <dgm:pt modelId="{90B70404-916A-4D93-8257-6CAC0ECB5D41}">
      <dgm:prSet phldrT="[Text]"/>
      <dgm:spPr/>
      <dgm:t>
        <a:bodyPr/>
        <a:lstStyle/>
        <a:p>
          <a:r>
            <a:rPr lang="en-US" dirty="0" smtClean="0"/>
            <a:t>Leadership Development</a:t>
          </a:r>
          <a:endParaRPr lang="en-US" dirty="0"/>
        </a:p>
      </dgm:t>
    </dgm:pt>
    <dgm:pt modelId="{5DF5206F-16AA-4AA2-8293-EA597C55CFD8}" type="parTrans" cxnId="{7BB7CCEC-E611-41C5-97D7-EB06D7D32B10}">
      <dgm:prSet/>
      <dgm:spPr/>
      <dgm:t>
        <a:bodyPr/>
        <a:lstStyle/>
        <a:p>
          <a:endParaRPr lang="en-US"/>
        </a:p>
      </dgm:t>
    </dgm:pt>
    <dgm:pt modelId="{1EF7C8D9-38AE-45E9-8B8D-59886CD376D6}" type="sibTrans" cxnId="{7BB7CCEC-E611-41C5-97D7-EB06D7D32B10}">
      <dgm:prSet/>
      <dgm:spPr/>
      <dgm:t>
        <a:bodyPr/>
        <a:lstStyle/>
        <a:p>
          <a:endParaRPr lang="en-US" dirty="0"/>
        </a:p>
      </dgm:t>
    </dgm:pt>
    <dgm:pt modelId="{067364FF-7905-47E8-BBF2-ABDB0FD45E6E}">
      <dgm:prSet phldrT="[Text]"/>
      <dgm:spPr/>
      <dgm:t>
        <a:bodyPr/>
        <a:lstStyle/>
        <a:p>
          <a:r>
            <a:rPr lang="en-US" dirty="0" smtClean="0"/>
            <a:t>Mentoring</a:t>
          </a:r>
          <a:endParaRPr lang="en-US" dirty="0"/>
        </a:p>
      </dgm:t>
    </dgm:pt>
    <dgm:pt modelId="{C6D60842-8DE6-4FBF-B14E-7566F40545E3}" type="parTrans" cxnId="{AD979DE2-E1BA-44D4-843E-A1BB3DB38680}">
      <dgm:prSet/>
      <dgm:spPr/>
      <dgm:t>
        <a:bodyPr/>
        <a:lstStyle/>
        <a:p>
          <a:endParaRPr lang="en-US"/>
        </a:p>
      </dgm:t>
    </dgm:pt>
    <dgm:pt modelId="{61791E25-2593-4A65-A549-4A0678B9477B}" type="sibTrans" cxnId="{AD979DE2-E1BA-44D4-843E-A1BB3DB38680}">
      <dgm:prSet/>
      <dgm:spPr/>
      <dgm:t>
        <a:bodyPr/>
        <a:lstStyle/>
        <a:p>
          <a:endParaRPr lang="en-US" dirty="0"/>
        </a:p>
      </dgm:t>
    </dgm:pt>
    <dgm:pt modelId="{70436307-1549-40D8-9800-B05C789A6F48}">
      <dgm:prSet phldrT="[Text]"/>
      <dgm:spPr/>
      <dgm:t>
        <a:bodyPr/>
        <a:lstStyle/>
        <a:p>
          <a:r>
            <a:rPr lang="en-US" dirty="0" smtClean="0"/>
            <a:t>Recruitment</a:t>
          </a:r>
          <a:endParaRPr lang="en-US" dirty="0"/>
        </a:p>
      </dgm:t>
    </dgm:pt>
    <dgm:pt modelId="{3D4FE6FC-D278-4D40-B423-9ECFFECEB7B4}" type="parTrans" cxnId="{8EDBD2DA-73D5-4781-B880-25DCD6DF77D2}">
      <dgm:prSet/>
      <dgm:spPr/>
      <dgm:t>
        <a:bodyPr/>
        <a:lstStyle/>
        <a:p>
          <a:endParaRPr lang="en-US"/>
        </a:p>
      </dgm:t>
    </dgm:pt>
    <dgm:pt modelId="{3C3C8024-2A0D-4FBD-9F57-778EEBD2B049}" type="sibTrans" cxnId="{8EDBD2DA-73D5-4781-B880-25DCD6DF77D2}">
      <dgm:prSet/>
      <dgm:spPr/>
      <dgm:t>
        <a:bodyPr/>
        <a:lstStyle/>
        <a:p>
          <a:endParaRPr lang="en-US" dirty="0"/>
        </a:p>
      </dgm:t>
    </dgm:pt>
    <dgm:pt modelId="{E6B2BA1C-6A05-4343-B288-E620A604409A}" type="pres">
      <dgm:prSet presAssocID="{4555458F-0992-4F24-B77B-195C6EEEE593}" presName="composite" presStyleCnt="0">
        <dgm:presLayoutVars>
          <dgm:chMax val="3"/>
          <dgm:animLvl val="lvl"/>
          <dgm:resizeHandles val="exact"/>
        </dgm:presLayoutVars>
      </dgm:prSet>
      <dgm:spPr/>
    </dgm:pt>
    <dgm:pt modelId="{ED7971AC-D126-4737-A4F1-3727D4A360F1}" type="pres">
      <dgm:prSet presAssocID="{90B70404-916A-4D93-8257-6CAC0ECB5D41}" presName="gear1" presStyleLbl="node1" presStyleIdx="0" presStyleCnt="3">
        <dgm:presLayoutVars>
          <dgm:chMax val="1"/>
          <dgm:bulletEnabled val="1"/>
        </dgm:presLayoutVars>
      </dgm:prSet>
      <dgm:spPr/>
      <dgm:t>
        <a:bodyPr/>
        <a:lstStyle/>
        <a:p>
          <a:endParaRPr lang="en-US"/>
        </a:p>
      </dgm:t>
    </dgm:pt>
    <dgm:pt modelId="{2CF7C122-360F-42AC-B040-92F7B4A4D0B6}" type="pres">
      <dgm:prSet presAssocID="{90B70404-916A-4D93-8257-6CAC0ECB5D41}" presName="gear1srcNode" presStyleLbl="node1" presStyleIdx="0" presStyleCnt="3"/>
      <dgm:spPr/>
      <dgm:t>
        <a:bodyPr/>
        <a:lstStyle/>
        <a:p>
          <a:endParaRPr lang="en-US"/>
        </a:p>
      </dgm:t>
    </dgm:pt>
    <dgm:pt modelId="{11C1C9FA-2CB9-48C2-BA9B-283A78E00F3A}" type="pres">
      <dgm:prSet presAssocID="{90B70404-916A-4D93-8257-6CAC0ECB5D41}" presName="gear1dstNode" presStyleLbl="node1" presStyleIdx="0" presStyleCnt="3"/>
      <dgm:spPr/>
      <dgm:t>
        <a:bodyPr/>
        <a:lstStyle/>
        <a:p>
          <a:endParaRPr lang="en-US"/>
        </a:p>
      </dgm:t>
    </dgm:pt>
    <dgm:pt modelId="{1CD05910-B7E8-4B7B-B9F4-33FA2236FE0C}" type="pres">
      <dgm:prSet presAssocID="{067364FF-7905-47E8-BBF2-ABDB0FD45E6E}" presName="gear2" presStyleLbl="node1" presStyleIdx="1" presStyleCnt="3">
        <dgm:presLayoutVars>
          <dgm:chMax val="1"/>
          <dgm:bulletEnabled val="1"/>
        </dgm:presLayoutVars>
      </dgm:prSet>
      <dgm:spPr/>
      <dgm:t>
        <a:bodyPr/>
        <a:lstStyle/>
        <a:p>
          <a:endParaRPr lang="en-US"/>
        </a:p>
      </dgm:t>
    </dgm:pt>
    <dgm:pt modelId="{5D6D3B36-A154-4A9D-B89A-129CECDD21FD}" type="pres">
      <dgm:prSet presAssocID="{067364FF-7905-47E8-BBF2-ABDB0FD45E6E}" presName="gear2srcNode" presStyleLbl="node1" presStyleIdx="1" presStyleCnt="3"/>
      <dgm:spPr/>
      <dgm:t>
        <a:bodyPr/>
        <a:lstStyle/>
        <a:p>
          <a:endParaRPr lang="en-US"/>
        </a:p>
      </dgm:t>
    </dgm:pt>
    <dgm:pt modelId="{E1E6EF4F-67BC-4EF9-A093-8D5B738D85B3}" type="pres">
      <dgm:prSet presAssocID="{067364FF-7905-47E8-BBF2-ABDB0FD45E6E}" presName="gear2dstNode" presStyleLbl="node1" presStyleIdx="1" presStyleCnt="3"/>
      <dgm:spPr/>
      <dgm:t>
        <a:bodyPr/>
        <a:lstStyle/>
        <a:p>
          <a:endParaRPr lang="en-US"/>
        </a:p>
      </dgm:t>
    </dgm:pt>
    <dgm:pt modelId="{1CD934B4-91A9-410E-9A80-2D89E3FF7BCF}" type="pres">
      <dgm:prSet presAssocID="{70436307-1549-40D8-9800-B05C789A6F48}" presName="gear3" presStyleLbl="node1" presStyleIdx="2" presStyleCnt="3"/>
      <dgm:spPr/>
      <dgm:t>
        <a:bodyPr/>
        <a:lstStyle/>
        <a:p>
          <a:endParaRPr lang="en-US"/>
        </a:p>
      </dgm:t>
    </dgm:pt>
    <dgm:pt modelId="{CD832204-6828-4121-BED3-13C5C88C54D6}" type="pres">
      <dgm:prSet presAssocID="{70436307-1549-40D8-9800-B05C789A6F48}" presName="gear3tx" presStyleLbl="node1" presStyleIdx="2" presStyleCnt="3">
        <dgm:presLayoutVars>
          <dgm:chMax val="1"/>
          <dgm:bulletEnabled val="1"/>
        </dgm:presLayoutVars>
      </dgm:prSet>
      <dgm:spPr/>
      <dgm:t>
        <a:bodyPr/>
        <a:lstStyle/>
        <a:p>
          <a:endParaRPr lang="en-US"/>
        </a:p>
      </dgm:t>
    </dgm:pt>
    <dgm:pt modelId="{01B47DC6-6395-40FF-AC18-82A6405DF564}" type="pres">
      <dgm:prSet presAssocID="{70436307-1549-40D8-9800-B05C789A6F48}" presName="gear3srcNode" presStyleLbl="node1" presStyleIdx="2" presStyleCnt="3"/>
      <dgm:spPr/>
      <dgm:t>
        <a:bodyPr/>
        <a:lstStyle/>
        <a:p>
          <a:endParaRPr lang="en-US"/>
        </a:p>
      </dgm:t>
    </dgm:pt>
    <dgm:pt modelId="{EC1EF325-0079-4F17-A5BD-15FED7344EAE}" type="pres">
      <dgm:prSet presAssocID="{70436307-1549-40D8-9800-B05C789A6F48}" presName="gear3dstNode" presStyleLbl="node1" presStyleIdx="2" presStyleCnt="3"/>
      <dgm:spPr/>
      <dgm:t>
        <a:bodyPr/>
        <a:lstStyle/>
        <a:p>
          <a:endParaRPr lang="en-US"/>
        </a:p>
      </dgm:t>
    </dgm:pt>
    <dgm:pt modelId="{254A7709-FA0D-4E37-ADF7-44454B40A61E}" type="pres">
      <dgm:prSet presAssocID="{1EF7C8D9-38AE-45E9-8B8D-59886CD376D6}" presName="connector1" presStyleLbl="sibTrans2D1" presStyleIdx="0" presStyleCnt="3"/>
      <dgm:spPr/>
      <dgm:t>
        <a:bodyPr/>
        <a:lstStyle/>
        <a:p>
          <a:endParaRPr lang="en-US"/>
        </a:p>
      </dgm:t>
    </dgm:pt>
    <dgm:pt modelId="{A32F2E43-93AE-4A0B-9A3C-CEF4C691D824}" type="pres">
      <dgm:prSet presAssocID="{61791E25-2593-4A65-A549-4A0678B9477B}" presName="connector2" presStyleLbl="sibTrans2D1" presStyleIdx="1" presStyleCnt="3"/>
      <dgm:spPr/>
      <dgm:t>
        <a:bodyPr/>
        <a:lstStyle/>
        <a:p>
          <a:endParaRPr lang="en-US"/>
        </a:p>
      </dgm:t>
    </dgm:pt>
    <dgm:pt modelId="{8EF6C2FB-7D1A-41DA-812B-357972DF33BA}" type="pres">
      <dgm:prSet presAssocID="{3C3C8024-2A0D-4FBD-9F57-778EEBD2B049}" presName="connector3" presStyleLbl="sibTrans2D1" presStyleIdx="2" presStyleCnt="3"/>
      <dgm:spPr/>
      <dgm:t>
        <a:bodyPr/>
        <a:lstStyle/>
        <a:p>
          <a:endParaRPr lang="en-US"/>
        </a:p>
      </dgm:t>
    </dgm:pt>
  </dgm:ptLst>
  <dgm:cxnLst>
    <dgm:cxn modelId="{F8E319E3-BF1B-4AC9-ADF5-4B279F9CCDE9}" type="presOf" srcId="{90B70404-916A-4D93-8257-6CAC0ECB5D41}" destId="{2CF7C122-360F-42AC-B040-92F7B4A4D0B6}" srcOrd="1" destOrd="0" presId="urn:microsoft.com/office/officeart/2005/8/layout/gear1"/>
    <dgm:cxn modelId="{98D09A8A-2CA0-49E6-AECC-56C4FB266062}" type="presOf" srcId="{90B70404-916A-4D93-8257-6CAC0ECB5D41}" destId="{11C1C9FA-2CB9-48C2-BA9B-283A78E00F3A}" srcOrd="2" destOrd="0" presId="urn:microsoft.com/office/officeart/2005/8/layout/gear1"/>
    <dgm:cxn modelId="{7BB7CCEC-E611-41C5-97D7-EB06D7D32B10}" srcId="{4555458F-0992-4F24-B77B-195C6EEEE593}" destId="{90B70404-916A-4D93-8257-6CAC0ECB5D41}" srcOrd="0" destOrd="0" parTransId="{5DF5206F-16AA-4AA2-8293-EA597C55CFD8}" sibTransId="{1EF7C8D9-38AE-45E9-8B8D-59886CD376D6}"/>
    <dgm:cxn modelId="{8EDBD2DA-73D5-4781-B880-25DCD6DF77D2}" srcId="{4555458F-0992-4F24-B77B-195C6EEEE593}" destId="{70436307-1549-40D8-9800-B05C789A6F48}" srcOrd="2" destOrd="0" parTransId="{3D4FE6FC-D278-4D40-B423-9ECFFECEB7B4}" sibTransId="{3C3C8024-2A0D-4FBD-9F57-778EEBD2B049}"/>
    <dgm:cxn modelId="{414EE82A-CA1E-4F71-97A9-975EAB81F65F}" type="presOf" srcId="{61791E25-2593-4A65-A549-4A0678B9477B}" destId="{A32F2E43-93AE-4A0B-9A3C-CEF4C691D824}" srcOrd="0" destOrd="0" presId="urn:microsoft.com/office/officeart/2005/8/layout/gear1"/>
    <dgm:cxn modelId="{0A0FB0AE-5D44-4625-A8B2-202D65BBE29E}" type="presOf" srcId="{067364FF-7905-47E8-BBF2-ABDB0FD45E6E}" destId="{5D6D3B36-A154-4A9D-B89A-129CECDD21FD}" srcOrd="1" destOrd="0" presId="urn:microsoft.com/office/officeart/2005/8/layout/gear1"/>
    <dgm:cxn modelId="{ECFB3DFA-CD16-47CB-840B-312FC5D7FC97}" type="presOf" srcId="{70436307-1549-40D8-9800-B05C789A6F48}" destId="{01B47DC6-6395-40FF-AC18-82A6405DF564}" srcOrd="2" destOrd="0" presId="urn:microsoft.com/office/officeart/2005/8/layout/gear1"/>
    <dgm:cxn modelId="{A569E962-3CCB-4B66-8D49-EE25285174AE}" type="presOf" srcId="{70436307-1549-40D8-9800-B05C789A6F48}" destId="{1CD934B4-91A9-410E-9A80-2D89E3FF7BCF}" srcOrd="0" destOrd="0" presId="urn:microsoft.com/office/officeart/2005/8/layout/gear1"/>
    <dgm:cxn modelId="{A5017F57-123F-4D08-BB7F-00654BC8F753}" type="presOf" srcId="{067364FF-7905-47E8-BBF2-ABDB0FD45E6E}" destId="{E1E6EF4F-67BC-4EF9-A093-8D5B738D85B3}" srcOrd="2" destOrd="0" presId="urn:microsoft.com/office/officeart/2005/8/layout/gear1"/>
    <dgm:cxn modelId="{2A97FB56-127A-466C-BE62-A8382EF06BD1}" type="presOf" srcId="{067364FF-7905-47E8-BBF2-ABDB0FD45E6E}" destId="{1CD05910-B7E8-4B7B-B9F4-33FA2236FE0C}" srcOrd="0" destOrd="0" presId="urn:microsoft.com/office/officeart/2005/8/layout/gear1"/>
    <dgm:cxn modelId="{968DB980-F114-401B-9958-C3CBEB1AC20A}" type="presOf" srcId="{3C3C8024-2A0D-4FBD-9F57-778EEBD2B049}" destId="{8EF6C2FB-7D1A-41DA-812B-357972DF33BA}" srcOrd="0" destOrd="0" presId="urn:microsoft.com/office/officeart/2005/8/layout/gear1"/>
    <dgm:cxn modelId="{89B79EE9-93D7-4DC4-8801-C28A1A5559FF}" type="presOf" srcId="{1EF7C8D9-38AE-45E9-8B8D-59886CD376D6}" destId="{254A7709-FA0D-4E37-ADF7-44454B40A61E}" srcOrd="0" destOrd="0" presId="urn:microsoft.com/office/officeart/2005/8/layout/gear1"/>
    <dgm:cxn modelId="{EB72D8A4-8B24-4708-AA1F-CE4138177F1D}" type="presOf" srcId="{70436307-1549-40D8-9800-B05C789A6F48}" destId="{CD832204-6828-4121-BED3-13C5C88C54D6}" srcOrd="1" destOrd="0" presId="urn:microsoft.com/office/officeart/2005/8/layout/gear1"/>
    <dgm:cxn modelId="{08ED4233-BAE0-4215-A9FE-5B0B054ACBB7}" type="presOf" srcId="{4555458F-0992-4F24-B77B-195C6EEEE593}" destId="{E6B2BA1C-6A05-4343-B288-E620A604409A}" srcOrd="0" destOrd="0" presId="urn:microsoft.com/office/officeart/2005/8/layout/gear1"/>
    <dgm:cxn modelId="{B2C3AFA6-B3C6-4B9E-8438-AFEAE54EC36A}" type="presOf" srcId="{90B70404-916A-4D93-8257-6CAC0ECB5D41}" destId="{ED7971AC-D126-4737-A4F1-3727D4A360F1}" srcOrd="0" destOrd="0" presId="urn:microsoft.com/office/officeart/2005/8/layout/gear1"/>
    <dgm:cxn modelId="{AD979DE2-E1BA-44D4-843E-A1BB3DB38680}" srcId="{4555458F-0992-4F24-B77B-195C6EEEE593}" destId="{067364FF-7905-47E8-BBF2-ABDB0FD45E6E}" srcOrd="1" destOrd="0" parTransId="{C6D60842-8DE6-4FBF-B14E-7566F40545E3}" sibTransId="{61791E25-2593-4A65-A549-4A0678B9477B}"/>
    <dgm:cxn modelId="{2C9C1AA0-3D53-4AA0-9563-F2756116E65F}" type="presOf" srcId="{70436307-1549-40D8-9800-B05C789A6F48}" destId="{EC1EF325-0079-4F17-A5BD-15FED7344EAE}" srcOrd="3" destOrd="0" presId="urn:microsoft.com/office/officeart/2005/8/layout/gear1"/>
    <dgm:cxn modelId="{79692351-2E23-4A25-BCD5-7EAAC4290D8C}" type="presParOf" srcId="{E6B2BA1C-6A05-4343-B288-E620A604409A}" destId="{ED7971AC-D126-4737-A4F1-3727D4A360F1}" srcOrd="0" destOrd="0" presId="urn:microsoft.com/office/officeart/2005/8/layout/gear1"/>
    <dgm:cxn modelId="{A3783769-5916-430E-9E76-D8EDDA9C52F9}" type="presParOf" srcId="{E6B2BA1C-6A05-4343-B288-E620A604409A}" destId="{2CF7C122-360F-42AC-B040-92F7B4A4D0B6}" srcOrd="1" destOrd="0" presId="urn:microsoft.com/office/officeart/2005/8/layout/gear1"/>
    <dgm:cxn modelId="{EC1C83FB-00B0-44BF-BE19-BC9F3C25EB0E}" type="presParOf" srcId="{E6B2BA1C-6A05-4343-B288-E620A604409A}" destId="{11C1C9FA-2CB9-48C2-BA9B-283A78E00F3A}" srcOrd="2" destOrd="0" presId="urn:microsoft.com/office/officeart/2005/8/layout/gear1"/>
    <dgm:cxn modelId="{58B88981-1950-4298-B9FA-D51CF8212E07}" type="presParOf" srcId="{E6B2BA1C-6A05-4343-B288-E620A604409A}" destId="{1CD05910-B7E8-4B7B-B9F4-33FA2236FE0C}" srcOrd="3" destOrd="0" presId="urn:microsoft.com/office/officeart/2005/8/layout/gear1"/>
    <dgm:cxn modelId="{1E92468D-4F06-4EF2-A1C8-739B5354EE90}" type="presParOf" srcId="{E6B2BA1C-6A05-4343-B288-E620A604409A}" destId="{5D6D3B36-A154-4A9D-B89A-129CECDD21FD}" srcOrd="4" destOrd="0" presId="urn:microsoft.com/office/officeart/2005/8/layout/gear1"/>
    <dgm:cxn modelId="{4F5CF875-788E-4F68-B251-EE6A935813ED}" type="presParOf" srcId="{E6B2BA1C-6A05-4343-B288-E620A604409A}" destId="{E1E6EF4F-67BC-4EF9-A093-8D5B738D85B3}" srcOrd="5" destOrd="0" presId="urn:microsoft.com/office/officeart/2005/8/layout/gear1"/>
    <dgm:cxn modelId="{D7C07FBA-D0D8-47EE-95D2-E95BA7F4146F}" type="presParOf" srcId="{E6B2BA1C-6A05-4343-B288-E620A604409A}" destId="{1CD934B4-91A9-410E-9A80-2D89E3FF7BCF}" srcOrd="6" destOrd="0" presId="urn:microsoft.com/office/officeart/2005/8/layout/gear1"/>
    <dgm:cxn modelId="{C2C834EA-9ECC-4FBD-96A0-13182785E411}" type="presParOf" srcId="{E6B2BA1C-6A05-4343-B288-E620A604409A}" destId="{CD832204-6828-4121-BED3-13C5C88C54D6}" srcOrd="7" destOrd="0" presId="urn:microsoft.com/office/officeart/2005/8/layout/gear1"/>
    <dgm:cxn modelId="{57512555-12AD-40FA-B255-38DA9C723ACC}" type="presParOf" srcId="{E6B2BA1C-6A05-4343-B288-E620A604409A}" destId="{01B47DC6-6395-40FF-AC18-82A6405DF564}" srcOrd="8" destOrd="0" presId="urn:microsoft.com/office/officeart/2005/8/layout/gear1"/>
    <dgm:cxn modelId="{2C3156D9-0731-4572-A16E-7BBD3A550658}" type="presParOf" srcId="{E6B2BA1C-6A05-4343-B288-E620A604409A}" destId="{EC1EF325-0079-4F17-A5BD-15FED7344EAE}" srcOrd="9" destOrd="0" presId="urn:microsoft.com/office/officeart/2005/8/layout/gear1"/>
    <dgm:cxn modelId="{FA3B76BA-1ED5-4516-9465-635CCA9B52EA}" type="presParOf" srcId="{E6B2BA1C-6A05-4343-B288-E620A604409A}" destId="{254A7709-FA0D-4E37-ADF7-44454B40A61E}" srcOrd="10" destOrd="0" presId="urn:microsoft.com/office/officeart/2005/8/layout/gear1"/>
    <dgm:cxn modelId="{C47F2814-D8DF-4645-8F2B-32F3A2E83DFC}" type="presParOf" srcId="{E6B2BA1C-6A05-4343-B288-E620A604409A}" destId="{A32F2E43-93AE-4A0B-9A3C-CEF4C691D824}" srcOrd="11" destOrd="0" presId="urn:microsoft.com/office/officeart/2005/8/layout/gear1"/>
    <dgm:cxn modelId="{0F57D85F-0023-4A31-BDDE-C6471A6736BF}" type="presParOf" srcId="{E6B2BA1C-6A05-4343-B288-E620A604409A}" destId="{8EF6C2FB-7D1A-41DA-812B-357972DF33BA}"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601B04-DC1E-459F-B85A-6473ED19BCC7}"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0C39D3E0-D871-4EF1-B057-F26992CD6D4F}">
      <dgm:prSet phldrT="[Text]"/>
      <dgm:spPr/>
      <dgm:t>
        <a:bodyPr/>
        <a:lstStyle/>
        <a:p>
          <a:r>
            <a:rPr lang="en-US" dirty="0" smtClean="0"/>
            <a:t>ETS </a:t>
          </a:r>
          <a:br>
            <a:rPr lang="en-US" dirty="0" smtClean="0"/>
          </a:br>
          <a:r>
            <a:rPr lang="en-US" dirty="0" smtClean="0"/>
            <a:t>NCIN Evaluation, Phase II</a:t>
          </a:r>
          <a:endParaRPr lang="en-US" dirty="0"/>
        </a:p>
      </dgm:t>
    </dgm:pt>
    <dgm:pt modelId="{5C0AC75D-100C-4045-8DC9-E055BBD37899}" type="parTrans" cxnId="{987F0584-F93D-4982-B5B4-8C0472A6E44E}">
      <dgm:prSet/>
      <dgm:spPr/>
      <dgm:t>
        <a:bodyPr/>
        <a:lstStyle/>
        <a:p>
          <a:endParaRPr lang="en-US"/>
        </a:p>
      </dgm:t>
    </dgm:pt>
    <dgm:pt modelId="{1951C1D0-8D75-4296-B2F9-B5092BFF324D}" type="sibTrans" cxnId="{987F0584-F93D-4982-B5B4-8C0472A6E44E}">
      <dgm:prSet/>
      <dgm:spPr/>
      <dgm:t>
        <a:bodyPr/>
        <a:lstStyle/>
        <a:p>
          <a:endParaRPr lang="en-US"/>
        </a:p>
      </dgm:t>
    </dgm:pt>
    <dgm:pt modelId="{AEF0A2E1-FE33-4934-A147-26CC24BBC9A0}">
      <dgm:prSet phldrT="[Text]"/>
      <dgm:spPr/>
      <dgm:t>
        <a:bodyPr/>
        <a:lstStyle/>
        <a:p>
          <a:r>
            <a:rPr lang="en-US" dirty="0" smtClean="0"/>
            <a:t>Alumni</a:t>
          </a:r>
          <a:endParaRPr lang="en-US" dirty="0"/>
        </a:p>
      </dgm:t>
    </dgm:pt>
    <dgm:pt modelId="{AEE0821B-C369-4F6F-A54E-3E3B1F7E1C0D}" type="parTrans" cxnId="{3CAB1A32-0F62-4B39-A2CF-7834F7D0DD89}">
      <dgm:prSet/>
      <dgm:spPr/>
      <dgm:t>
        <a:bodyPr/>
        <a:lstStyle/>
        <a:p>
          <a:endParaRPr lang="en-US" dirty="0"/>
        </a:p>
      </dgm:t>
    </dgm:pt>
    <dgm:pt modelId="{8F604B7D-DCD5-48FF-AE15-406269B9B42E}" type="sibTrans" cxnId="{3CAB1A32-0F62-4B39-A2CF-7834F7D0DD89}">
      <dgm:prSet/>
      <dgm:spPr/>
      <dgm:t>
        <a:bodyPr/>
        <a:lstStyle/>
        <a:p>
          <a:endParaRPr lang="en-US"/>
        </a:p>
      </dgm:t>
    </dgm:pt>
    <dgm:pt modelId="{678AF53B-3CEA-489A-89F9-7F7D35449B09}">
      <dgm:prSet phldrT="[Text]"/>
      <dgm:spPr/>
      <dgm:t>
        <a:bodyPr/>
        <a:lstStyle/>
        <a:p>
          <a:r>
            <a:rPr lang="en-US" dirty="0" smtClean="0"/>
            <a:t>Survey</a:t>
          </a:r>
          <a:endParaRPr lang="en-US" dirty="0"/>
        </a:p>
      </dgm:t>
    </dgm:pt>
    <dgm:pt modelId="{ACF9B46A-390B-4B55-9D30-FEEA05C810C5}" type="parTrans" cxnId="{CE00C877-01E1-45F0-A581-B79CAAA367A3}">
      <dgm:prSet/>
      <dgm:spPr/>
      <dgm:t>
        <a:bodyPr/>
        <a:lstStyle/>
        <a:p>
          <a:endParaRPr lang="en-US" dirty="0"/>
        </a:p>
      </dgm:t>
    </dgm:pt>
    <dgm:pt modelId="{4E00B040-82B3-445F-8F10-BC377B72B3DF}" type="sibTrans" cxnId="{CE00C877-01E1-45F0-A581-B79CAAA367A3}">
      <dgm:prSet/>
      <dgm:spPr/>
      <dgm:t>
        <a:bodyPr/>
        <a:lstStyle/>
        <a:p>
          <a:endParaRPr lang="en-US"/>
        </a:p>
      </dgm:t>
    </dgm:pt>
    <dgm:pt modelId="{99238D2E-B90A-4B4F-9AE0-20FD52C23FEE}">
      <dgm:prSet phldrT="[Text]"/>
      <dgm:spPr/>
      <dgm:t>
        <a:bodyPr/>
        <a:lstStyle/>
        <a:p>
          <a:r>
            <a:rPr lang="en-US" dirty="0" smtClean="0"/>
            <a:t>Nursing School Culture</a:t>
          </a:r>
          <a:endParaRPr lang="en-US" dirty="0"/>
        </a:p>
      </dgm:t>
    </dgm:pt>
    <dgm:pt modelId="{E95D5CBE-9DB4-4F52-973E-5FC0ED2F110F}" type="parTrans" cxnId="{69E18770-FBB8-4661-A432-398408376C18}">
      <dgm:prSet/>
      <dgm:spPr/>
      <dgm:t>
        <a:bodyPr/>
        <a:lstStyle/>
        <a:p>
          <a:endParaRPr lang="en-US" dirty="0"/>
        </a:p>
      </dgm:t>
    </dgm:pt>
    <dgm:pt modelId="{03869A22-3F2B-4A5D-9DCF-A1D1B4386EDB}" type="sibTrans" cxnId="{69E18770-FBB8-4661-A432-398408376C18}">
      <dgm:prSet/>
      <dgm:spPr/>
      <dgm:t>
        <a:bodyPr/>
        <a:lstStyle/>
        <a:p>
          <a:endParaRPr lang="en-US"/>
        </a:p>
      </dgm:t>
    </dgm:pt>
    <dgm:pt modelId="{F096118F-722D-4103-80A0-CBB8950AB444}">
      <dgm:prSet phldrT="[Text]"/>
      <dgm:spPr/>
      <dgm:t>
        <a:bodyPr/>
        <a:lstStyle/>
        <a:p>
          <a:r>
            <a:rPr lang="en-US" dirty="0" smtClean="0"/>
            <a:t>Case Studies</a:t>
          </a:r>
          <a:endParaRPr lang="en-US" dirty="0"/>
        </a:p>
      </dgm:t>
    </dgm:pt>
    <dgm:pt modelId="{565B30E4-AF4A-4CA0-86DD-6A7E75321FD7}" type="parTrans" cxnId="{83D79A36-7442-4FA2-875F-B633DA0FAE64}">
      <dgm:prSet/>
      <dgm:spPr/>
      <dgm:t>
        <a:bodyPr/>
        <a:lstStyle/>
        <a:p>
          <a:endParaRPr lang="en-US" dirty="0"/>
        </a:p>
      </dgm:t>
    </dgm:pt>
    <dgm:pt modelId="{C93A7171-CF99-4CEB-830B-D916DEB3ED8A}" type="sibTrans" cxnId="{83D79A36-7442-4FA2-875F-B633DA0FAE64}">
      <dgm:prSet/>
      <dgm:spPr/>
      <dgm:t>
        <a:bodyPr/>
        <a:lstStyle/>
        <a:p>
          <a:endParaRPr lang="en-US"/>
        </a:p>
      </dgm:t>
    </dgm:pt>
    <dgm:pt modelId="{F03E06FA-F95F-4946-B202-2CC98445491F}">
      <dgm:prSet/>
      <dgm:spPr/>
      <dgm:t>
        <a:bodyPr/>
        <a:lstStyle/>
        <a:p>
          <a:r>
            <a:rPr lang="en-US" dirty="0" smtClean="0"/>
            <a:t>NCIN Alumni</a:t>
          </a:r>
          <a:endParaRPr lang="en-US" dirty="0"/>
        </a:p>
      </dgm:t>
    </dgm:pt>
    <dgm:pt modelId="{DBEB3C90-DF96-4BE8-8407-A712F848C435}" type="parTrans" cxnId="{5C7A4538-5BC9-4776-AE6B-32730FF76EFE}">
      <dgm:prSet/>
      <dgm:spPr/>
      <dgm:t>
        <a:bodyPr/>
        <a:lstStyle/>
        <a:p>
          <a:endParaRPr lang="en-US" dirty="0"/>
        </a:p>
      </dgm:t>
    </dgm:pt>
    <dgm:pt modelId="{60F8960F-58B2-4031-B224-082E5441B4FC}" type="sibTrans" cxnId="{5C7A4538-5BC9-4776-AE6B-32730FF76EFE}">
      <dgm:prSet/>
      <dgm:spPr/>
      <dgm:t>
        <a:bodyPr/>
        <a:lstStyle/>
        <a:p>
          <a:endParaRPr lang="en-US"/>
        </a:p>
      </dgm:t>
    </dgm:pt>
    <dgm:pt modelId="{2DB5AF2B-26BA-443E-88DC-3E57C4120089}">
      <dgm:prSet/>
      <dgm:spPr/>
      <dgm:t>
        <a:bodyPr/>
        <a:lstStyle/>
        <a:p>
          <a:r>
            <a:rPr lang="en-US" dirty="0" smtClean="0"/>
            <a:t>Schools of Nursing</a:t>
          </a:r>
          <a:endParaRPr lang="en-US" dirty="0"/>
        </a:p>
      </dgm:t>
    </dgm:pt>
    <dgm:pt modelId="{CC46532C-7AD8-417A-BF8F-57A091EF4692}" type="parTrans" cxnId="{1E2739AE-0479-4261-9AA3-53E5FAAD0E10}">
      <dgm:prSet/>
      <dgm:spPr/>
      <dgm:t>
        <a:bodyPr/>
        <a:lstStyle/>
        <a:p>
          <a:endParaRPr lang="en-US" dirty="0"/>
        </a:p>
      </dgm:t>
    </dgm:pt>
    <dgm:pt modelId="{37CAEE9B-3A84-4DB8-9EEC-36F3FC317469}" type="sibTrans" cxnId="{1E2739AE-0479-4261-9AA3-53E5FAAD0E10}">
      <dgm:prSet/>
      <dgm:spPr/>
      <dgm:t>
        <a:bodyPr/>
        <a:lstStyle/>
        <a:p>
          <a:endParaRPr lang="en-US"/>
        </a:p>
      </dgm:t>
    </dgm:pt>
    <dgm:pt modelId="{E05B57E7-68F3-49A4-9836-2E8C16F2A2A4}">
      <dgm:prSet/>
      <dgm:spPr>
        <a:solidFill>
          <a:schemeClr val="accent3">
            <a:lumMod val="75000"/>
          </a:schemeClr>
        </a:solidFill>
      </dgm:spPr>
      <dgm:t>
        <a:bodyPr/>
        <a:lstStyle/>
        <a:p>
          <a:r>
            <a:rPr lang="en-US" dirty="0" smtClean="0"/>
            <a:t>Campus Visits Spring 2013</a:t>
          </a:r>
          <a:endParaRPr lang="en-US" dirty="0"/>
        </a:p>
      </dgm:t>
    </dgm:pt>
    <dgm:pt modelId="{22865613-A9C7-47B6-B7D0-E175811F5A07}" type="parTrans" cxnId="{E464F3CC-3946-4A88-9444-8E6C6E922298}">
      <dgm:prSet/>
      <dgm:spPr/>
      <dgm:t>
        <a:bodyPr/>
        <a:lstStyle/>
        <a:p>
          <a:endParaRPr lang="en-US" dirty="0"/>
        </a:p>
      </dgm:t>
    </dgm:pt>
    <dgm:pt modelId="{FFD96DE1-F61D-4AD8-B57E-768A6EBFBA66}" type="sibTrans" cxnId="{E464F3CC-3946-4A88-9444-8E6C6E922298}">
      <dgm:prSet/>
      <dgm:spPr/>
      <dgm:t>
        <a:bodyPr/>
        <a:lstStyle/>
        <a:p>
          <a:endParaRPr lang="en-US"/>
        </a:p>
      </dgm:t>
    </dgm:pt>
    <dgm:pt modelId="{7131B863-365C-4917-B077-C42BD105A720}">
      <dgm:prSet/>
      <dgm:spPr>
        <a:solidFill>
          <a:schemeClr val="accent3">
            <a:lumMod val="75000"/>
          </a:schemeClr>
        </a:solidFill>
      </dgm:spPr>
      <dgm:t>
        <a:bodyPr/>
        <a:lstStyle/>
        <a:p>
          <a:r>
            <a:rPr lang="en-US" dirty="0" smtClean="0"/>
            <a:t>Survey in </a:t>
          </a:r>
          <a:br>
            <a:rPr lang="en-US" dirty="0" smtClean="0"/>
          </a:br>
          <a:r>
            <a:rPr lang="en-US" dirty="0" smtClean="0"/>
            <a:t>March 2013</a:t>
          </a:r>
          <a:endParaRPr lang="en-US" dirty="0"/>
        </a:p>
      </dgm:t>
    </dgm:pt>
    <dgm:pt modelId="{8018D68D-EA92-4674-ACB3-8CD114F51AE9}" type="parTrans" cxnId="{A373031C-2994-4333-B889-43CEAA103D09}">
      <dgm:prSet/>
      <dgm:spPr/>
      <dgm:t>
        <a:bodyPr/>
        <a:lstStyle/>
        <a:p>
          <a:endParaRPr lang="en-US" dirty="0"/>
        </a:p>
      </dgm:t>
    </dgm:pt>
    <dgm:pt modelId="{5AA0422E-5B93-4781-95B4-4655B4E71E20}" type="sibTrans" cxnId="{A373031C-2994-4333-B889-43CEAA103D09}">
      <dgm:prSet/>
      <dgm:spPr/>
      <dgm:t>
        <a:bodyPr/>
        <a:lstStyle/>
        <a:p>
          <a:endParaRPr lang="en-US"/>
        </a:p>
      </dgm:t>
    </dgm:pt>
    <dgm:pt modelId="{05C4BC24-1FAB-4044-818A-F74BA5B78C91}">
      <dgm:prSet/>
      <dgm:spPr/>
      <dgm:t>
        <a:bodyPr/>
        <a:lstStyle/>
        <a:p>
          <a:r>
            <a:rPr lang="en-US" dirty="0" smtClean="0"/>
            <a:t>Teaching &amp; Learning</a:t>
          </a:r>
          <a:endParaRPr lang="en-US" dirty="0"/>
        </a:p>
      </dgm:t>
    </dgm:pt>
    <dgm:pt modelId="{C1140705-6184-4686-875E-898D97823BB8}" type="parTrans" cxnId="{ED80569A-2234-4E0F-828F-14BA42268B46}">
      <dgm:prSet/>
      <dgm:spPr/>
      <dgm:t>
        <a:bodyPr/>
        <a:lstStyle/>
        <a:p>
          <a:endParaRPr lang="en-US" dirty="0"/>
        </a:p>
      </dgm:t>
    </dgm:pt>
    <dgm:pt modelId="{1FA3562C-14A3-4A08-8297-8AD190357A43}" type="sibTrans" cxnId="{ED80569A-2234-4E0F-828F-14BA42268B46}">
      <dgm:prSet/>
      <dgm:spPr/>
      <dgm:t>
        <a:bodyPr/>
        <a:lstStyle/>
        <a:p>
          <a:endParaRPr lang="en-US"/>
        </a:p>
      </dgm:t>
    </dgm:pt>
    <dgm:pt modelId="{A4F57B1B-F5C4-4708-BE30-ACA08FB1151E}">
      <dgm:prSet/>
      <dgm:spPr/>
      <dgm:t>
        <a:bodyPr/>
        <a:lstStyle/>
        <a:p>
          <a:r>
            <a:rPr lang="en-US" dirty="0" smtClean="0"/>
            <a:t>Survey</a:t>
          </a:r>
          <a:endParaRPr lang="en-US" dirty="0"/>
        </a:p>
      </dgm:t>
    </dgm:pt>
    <dgm:pt modelId="{5B22405C-C93D-4166-B7A3-8976FC91172F}" type="parTrans" cxnId="{47F65644-DA18-4169-874A-8C648B0425F0}">
      <dgm:prSet/>
      <dgm:spPr/>
      <dgm:t>
        <a:bodyPr/>
        <a:lstStyle/>
        <a:p>
          <a:endParaRPr lang="en-US" dirty="0"/>
        </a:p>
      </dgm:t>
    </dgm:pt>
    <dgm:pt modelId="{79A74EC0-D8FB-4E13-B8B9-4E03316EED33}" type="sibTrans" cxnId="{47F65644-DA18-4169-874A-8C648B0425F0}">
      <dgm:prSet/>
      <dgm:spPr/>
      <dgm:t>
        <a:bodyPr/>
        <a:lstStyle/>
        <a:p>
          <a:endParaRPr lang="en-US"/>
        </a:p>
      </dgm:t>
    </dgm:pt>
    <dgm:pt modelId="{1B5A9315-2D2E-4B76-BF59-18CF107FAE8B}">
      <dgm:prSet/>
      <dgm:spPr/>
      <dgm:t>
        <a:bodyPr/>
        <a:lstStyle/>
        <a:p>
          <a:r>
            <a:rPr lang="en-US" dirty="0" smtClean="0"/>
            <a:t>NCIN Program Liaisons</a:t>
          </a:r>
          <a:endParaRPr lang="en-US" dirty="0"/>
        </a:p>
      </dgm:t>
    </dgm:pt>
    <dgm:pt modelId="{C9084232-22F2-469B-A033-9B7913A4CE7A}" type="parTrans" cxnId="{1E83CD71-AFE2-4D93-9786-C1EDBBB818BD}">
      <dgm:prSet/>
      <dgm:spPr/>
      <dgm:t>
        <a:bodyPr/>
        <a:lstStyle/>
        <a:p>
          <a:endParaRPr lang="en-US" dirty="0"/>
        </a:p>
      </dgm:t>
    </dgm:pt>
    <dgm:pt modelId="{A8259BED-2601-417A-B2FC-C26FCBC18451}" type="sibTrans" cxnId="{1E83CD71-AFE2-4D93-9786-C1EDBBB818BD}">
      <dgm:prSet/>
      <dgm:spPr/>
      <dgm:t>
        <a:bodyPr/>
        <a:lstStyle/>
        <a:p>
          <a:endParaRPr lang="en-US"/>
        </a:p>
      </dgm:t>
    </dgm:pt>
    <dgm:pt modelId="{5CC8FD64-D744-45A4-B573-A4A6AEFDBE1E}">
      <dgm:prSet/>
      <dgm:spPr>
        <a:solidFill>
          <a:schemeClr val="accent3">
            <a:lumMod val="75000"/>
          </a:schemeClr>
        </a:solidFill>
      </dgm:spPr>
      <dgm:t>
        <a:bodyPr/>
        <a:lstStyle/>
        <a:p>
          <a:r>
            <a:rPr lang="en-US" dirty="0" smtClean="0"/>
            <a:t>Survey in October 2012</a:t>
          </a:r>
          <a:endParaRPr lang="en-US" dirty="0"/>
        </a:p>
      </dgm:t>
    </dgm:pt>
    <dgm:pt modelId="{D48D9553-41AF-4FC4-BBAC-DD4F3BC3B5B2}" type="parTrans" cxnId="{9DA8AC5F-4C4F-4225-A23E-015C97B796D1}">
      <dgm:prSet/>
      <dgm:spPr/>
      <dgm:t>
        <a:bodyPr/>
        <a:lstStyle/>
        <a:p>
          <a:endParaRPr lang="en-US" dirty="0"/>
        </a:p>
      </dgm:t>
    </dgm:pt>
    <dgm:pt modelId="{ED6E47EC-B3A3-46E2-8294-73403CC58C43}" type="sibTrans" cxnId="{9DA8AC5F-4C4F-4225-A23E-015C97B796D1}">
      <dgm:prSet/>
      <dgm:spPr/>
      <dgm:t>
        <a:bodyPr/>
        <a:lstStyle/>
        <a:p>
          <a:endParaRPr lang="en-US"/>
        </a:p>
      </dgm:t>
    </dgm:pt>
    <dgm:pt modelId="{2D1BBFCF-B9D7-414B-8FC9-71860862524B}" type="pres">
      <dgm:prSet presAssocID="{48601B04-DC1E-459F-B85A-6473ED19BCC7}" presName="hierChild1" presStyleCnt="0">
        <dgm:presLayoutVars>
          <dgm:orgChart val="1"/>
          <dgm:chPref val="1"/>
          <dgm:dir/>
          <dgm:animOne val="branch"/>
          <dgm:animLvl val="lvl"/>
          <dgm:resizeHandles/>
        </dgm:presLayoutVars>
      </dgm:prSet>
      <dgm:spPr/>
      <dgm:t>
        <a:bodyPr/>
        <a:lstStyle/>
        <a:p>
          <a:endParaRPr lang="en-US"/>
        </a:p>
      </dgm:t>
    </dgm:pt>
    <dgm:pt modelId="{9284AF2B-AEB6-4F29-AB7D-2CE83C6106C2}" type="pres">
      <dgm:prSet presAssocID="{0C39D3E0-D871-4EF1-B057-F26992CD6D4F}" presName="hierRoot1" presStyleCnt="0">
        <dgm:presLayoutVars>
          <dgm:hierBranch val="init"/>
        </dgm:presLayoutVars>
      </dgm:prSet>
      <dgm:spPr/>
      <dgm:t>
        <a:bodyPr/>
        <a:lstStyle/>
        <a:p>
          <a:endParaRPr lang="en-US"/>
        </a:p>
      </dgm:t>
    </dgm:pt>
    <dgm:pt modelId="{FCDB5FA9-131F-4E4A-AD13-61A26070D289}" type="pres">
      <dgm:prSet presAssocID="{0C39D3E0-D871-4EF1-B057-F26992CD6D4F}" presName="rootComposite1" presStyleCnt="0"/>
      <dgm:spPr/>
      <dgm:t>
        <a:bodyPr/>
        <a:lstStyle/>
        <a:p>
          <a:endParaRPr lang="en-US"/>
        </a:p>
      </dgm:t>
    </dgm:pt>
    <dgm:pt modelId="{1011272F-D9B3-48BB-8CC5-3151A6F09DBF}" type="pres">
      <dgm:prSet presAssocID="{0C39D3E0-D871-4EF1-B057-F26992CD6D4F}" presName="rootText1" presStyleLbl="node0" presStyleIdx="0" presStyleCnt="1" custScaleX="223480">
        <dgm:presLayoutVars>
          <dgm:chPref val="3"/>
        </dgm:presLayoutVars>
      </dgm:prSet>
      <dgm:spPr/>
      <dgm:t>
        <a:bodyPr/>
        <a:lstStyle/>
        <a:p>
          <a:endParaRPr lang="en-US"/>
        </a:p>
      </dgm:t>
    </dgm:pt>
    <dgm:pt modelId="{569F5EB7-0A7E-49E6-A7AF-B90AC7EAD562}" type="pres">
      <dgm:prSet presAssocID="{0C39D3E0-D871-4EF1-B057-F26992CD6D4F}" presName="rootConnector1" presStyleLbl="node1" presStyleIdx="0" presStyleCnt="0"/>
      <dgm:spPr/>
      <dgm:t>
        <a:bodyPr/>
        <a:lstStyle/>
        <a:p>
          <a:endParaRPr lang="en-US"/>
        </a:p>
      </dgm:t>
    </dgm:pt>
    <dgm:pt modelId="{B6FE89A4-E350-4EBD-9729-3F5654385FF6}" type="pres">
      <dgm:prSet presAssocID="{0C39D3E0-D871-4EF1-B057-F26992CD6D4F}" presName="hierChild2" presStyleCnt="0"/>
      <dgm:spPr/>
      <dgm:t>
        <a:bodyPr/>
        <a:lstStyle/>
        <a:p>
          <a:endParaRPr lang="en-US"/>
        </a:p>
      </dgm:t>
    </dgm:pt>
    <dgm:pt modelId="{8CFEE09E-D02F-4FC0-8A63-97629E2B195A}" type="pres">
      <dgm:prSet presAssocID="{C1140705-6184-4686-875E-898D97823BB8}" presName="Name37" presStyleLbl="parChTrans1D2" presStyleIdx="0" presStyleCnt="3"/>
      <dgm:spPr/>
      <dgm:t>
        <a:bodyPr/>
        <a:lstStyle/>
        <a:p>
          <a:endParaRPr lang="en-US"/>
        </a:p>
      </dgm:t>
    </dgm:pt>
    <dgm:pt modelId="{88F6C431-9464-46B1-996C-1D973EC6E1AB}" type="pres">
      <dgm:prSet presAssocID="{05C4BC24-1FAB-4044-818A-F74BA5B78C91}" presName="hierRoot2" presStyleCnt="0">
        <dgm:presLayoutVars>
          <dgm:hierBranch val="init"/>
        </dgm:presLayoutVars>
      </dgm:prSet>
      <dgm:spPr/>
      <dgm:t>
        <a:bodyPr/>
        <a:lstStyle/>
        <a:p>
          <a:endParaRPr lang="en-US"/>
        </a:p>
      </dgm:t>
    </dgm:pt>
    <dgm:pt modelId="{E88F703F-086D-49BA-A449-328074D42B7D}" type="pres">
      <dgm:prSet presAssocID="{05C4BC24-1FAB-4044-818A-F74BA5B78C91}" presName="rootComposite" presStyleCnt="0"/>
      <dgm:spPr/>
      <dgm:t>
        <a:bodyPr/>
        <a:lstStyle/>
        <a:p>
          <a:endParaRPr lang="en-US"/>
        </a:p>
      </dgm:t>
    </dgm:pt>
    <dgm:pt modelId="{045E7E2B-E372-4B67-90CE-DCE4CC8D0BCA}" type="pres">
      <dgm:prSet presAssocID="{05C4BC24-1FAB-4044-818A-F74BA5B78C91}" presName="rootText" presStyleLbl="node2" presStyleIdx="0" presStyleCnt="3">
        <dgm:presLayoutVars>
          <dgm:chPref val="3"/>
        </dgm:presLayoutVars>
      </dgm:prSet>
      <dgm:spPr/>
      <dgm:t>
        <a:bodyPr/>
        <a:lstStyle/>
        <a:p>
          <a:endParaRPr lang="en-US"/>
        </a:p>
      </dgm:t>
    </dgm:pt>
    <dgm:pt modelId="{FB4EBB14-A844-4E74-8228-A1868ABC97F8}" type="pres">
      <dgm:prSet presAssocID="{05C4BC24-1FAB-4044-818A-F74BA5B78C91}" presName="rootConnector" presStyleLbl="node2" presStyleIdx="0" presStyleCnt="3"/>
      <dgm:spPr/>
      <dgm:t>
        <a:bodyPr/>
        <a:lstStyle/>
        <a:p>
          <a:endParaRPr lang="en-US"/>
        </a:p>
      </dgm:t>
    </dgm:pt>
    <dgm:pt modelId="{D6AF4BA0-EC74-4469-914A-A2AE3C7B6204}" type="pres">
      <dgm:prSet presAssocID="{05C4BC24-1FAB-4044-818A-F74BA5B78C91}" presName="hierChild4" presStyleCnt="0"/>
      <dgm:spPr/>
      <dgm:t>
        <a:bodyPr/>
        <a:lstStyle/>
        <a:p>
          <a:endParaRPr lang="en-US"/>
        </a:p>
      </dgm:t>
    </dgm:pt>
    <dgm:pt modelId="{2C5879F4-6C42-4EE4-B55B-4EDC84EA9404}" type="pres">
      <dgm:prSet presAssocID="{5B22405C-C93D-4166-B7A3-8976FC91172F}" presName="Name37" presStyleLbl="parChTrans1D3" presStyleIdx="0" presStyleCnt="3"/>
      <dgm:spPr/>
      <dgm:t>
        <a:bodyPr/>
        <a:lstStyle/>
        <a:p>
          <a:endParaRPr lang="en-US"/>
        </a:p>
      </dgm:t>
    </dgm:pt>
    <dgm:pt modelId="{0814ED6B-8713-47E1-A6C7-8F77DF89AAC2}" type="pres">
      <dgm:prSet presAssocID="{A4F57B1B-F5C4-4708-BE30-ACA08FB1151E}" presName="hierRoot2" presStyleCnt="0">
        <dgm:presLayoutVars>
          <dgm:hierBranch val="init"/>
        </dgm:presLayoutVars>
      </dgm:prSet>
      <dgm:spPr/>
      <dgm:t>
        <a:bodyPr/>
        <a:lstStyle/>
        <a:p>
          <a:endParaRPr lang="en-US"/>
        </a:p>
      </dgm:t>
    </dgm:pt>
    <dgm:pt modelId="{6D97B8ED-D9E4-4F6E-902F-4FC9C1940A6D}" type="pres">
      <dgm:prSet presAssocID="{A4F57B1B-F5C4-4708-BE30-ACA08FB1151E}" presName="rootComposite" presStyleCnt="0"/>
      <dgm:spPr/>
      <dgm:t>
        <a:bodyPr/>
        <a:lstStyle/>
        <a:p>
          <a:endParaRPr lang="en-US"/>
        </a:p>
      </dgm:t>
    </dgm:pt>
    <dgm:pt modelId="{B7473F16-44FE-43D6-90E2-481E8B12AEFD}" type="pres">
      <dgm:prSet presAssocID="{A4F57B1B-F5C4-4708-BE30-ACA08FB1151E}" presName="rootText" presStyleLbl="node3" presStyleIdx="0" presStyleCnt="3">
        <dgm:presLayoutVars>
          <dgm:chPref val="3"/>
        </dgm:presLayoutVars>
      </dgm:prSet>
      <dgm:spPr/>
      <dgm:t>
        <a:bodyPr/>
        <a:lstStyle/>
        <a:p>
          <a:endParaRPr lang="en-US"/>
        </a:p>
      </dgm:t>
    </dgm:pt>
    <dgm:pt modelId="{BFA6BDD9-4F9D-41AC-BB7F-9085B374D4DE}" type="pres">
      <dgm:prSet presAssocID="{A4F57B1B-F5C4-4708-BE30-ACA08FB1151E}" presName="rootConnector" presStyleLbl="node3" presStyleIdx="0" presStyleCnt="3"/>
      <dgm:spPr/>
      <dgm:t>
        <a:bodyPr/>
        <a:lstStyle/>
        <a:p>
          <a:endParaRPr lang="en-US"/>
        </a:p>
      </dgm:t>
    </dgm:pt>
    <dgm:pt modelId="{FDD0D2AB-9146-431A-ABD4-32FA81EAD9F6}" type="pres">
      <dgm:prSet presAssocID="{A4F57B1B-F5C4-4708-BE30-ACA08FB1151E}" presName="hierChild4" presStyleCnt="0"/>
      <dgm:spPr/>
      <dgm:t>
        <a:bodyPr/>
        <a:lstStyle/>
        <a:p>
          <a:endParaRPr lang="en-US"/>
        </a:p>
      </dgm:t>
    </dgm:pt>
    <dgm:pt modelId="{650C30F9-1D9E-4418-A802-17A6F5D0F551}" type="pres">
      <dgm:prSet presAssocID="{C9084232-22F2-469B-A033-9B7913A4CE7A}" presName="Name37" presStyleLbl="parChTrans1D4" presStyleIdx="0" presStyleCnt="6"/>
      <dgm:spPr/>
      <dgm:t>
        <a:bodyPr/>
        <a:lstStyle/>
        <a:p>
          <a:endParaRPr lang="en-US"/>
        </a:p>
      </dgm:t>
    </dgm:pt>
    <dgm:pt modelId="{360AD1A0-56EE-4C8E-8C46-3117AEA281F1}" type="pres">
      <dgm:prSet presAssocID="{1B5A9315-2D2E-4B76-BF59-18CF107FAE8B}" presName="hierRoot2" presStyleCnt="0">
        <dgm:presLayoutVars>
          <dgm:hierBranch val="init"/>
        </dgm:presLayoutVars>
      </dgm:prSet>
      <dgm:spPr/>
      <dgm:t>
        <a:bodyPr/>
        <a:lstStyle/>
        <a:p>
          <a:endParaRPr lang="en-US"/>
        </a:p>
      </dgm:t>
    </dgm:pt>
    <dgm:pt modelId="{33F0BEBE-74F2-4472-8534-E0CD4CF3CFF5}" type="pres">
      <dgm:prSet presAssocID="{1B5A9315-2D2E-4B76-BF59-18CF107FAE8B}" presName="rootComposite" presStyleCnt="0"/>
      <dgm:spPr/>
      <dgm:t>
        <a:bodyPr/>
        <a:lstStyle/>
        <a:p>
          <a:endParaRPr lang="en-US"/>
        </a:p>
      </dgm:t>
    </dgm:pt>
    <dgm:pt modelId="{FC5C3EC3-55CD-457D-822B-FC3B3D47B77A}" type="pres">
      <dgm:prSet presAssocID="{1B5A9315-2D2E-4B76-BF59-18CF107FAE8B}" presName="rootText" presStyleLbl="node4" presStyleIdx="0" presStyleCnt="6">
        <dgm:presLayoutVars>
          <dgm:chPref val="3"/>
        </dgm:presLayoutVars>
      </dgm:prSet>
      <dgm:spPr/>
      <dgm:t>
        <a:bodyPr/>
        <a:lstStyle/>
        <a:p>
          <a:endParaRPr lang="en-US"/>
        </a:p>
      </dgm:t>
    </dgm:pt>
    <dgm:pt modelId="{EDBC2934-1C0D-4C4F-9AA5-5249BB7202B6}" type="pres">
      <dgm:prSet presAssocID="{1B5A9315-2D2E-4B76-BF59-18CF107FAE8B}" presName="rootConnector" presStyleLbl="node4" presStyleIdx="0" presStyleCnt="6"/>
      <dgm:spPr/>
      <dgm:t>
        <a:bodyPr/>
        <a:lstStyle/>
        <a:p>
          <a:endParaRPr lang="en-US"/>
        </a:p>
      </dgm:t>
    </dgm:pt>
    <dgm:pt modelId="{DFFC8839-5728-443E-963B-CBB4D6ABC0C1}" type="pres">
      <dgm:prSet presAssocID="{1B5A9315-2D2E-4B76-BF59-18CF107FAE8B}" presName="hierChild4" presStyleCnt="0"/>
      <dgm:spPr/>
      <dgm:t>
        <a:bodyPr/>
        <a:lstStyle/>
        <a:p>
          <a:endParaRPr lang="en-US"/>
        </a:p>
      </dgm:t>
    </dgm:pt>
    <dgm:pt modelId="{B10E085D-A40A-4C9B-A867-092C3D2B639A}" type="pres">
      <dgm:prSet presAssocID="{D48D9553-41AF-4FC4-BBAC-DD4F3BC3B5B2}" presName="Name37" presStyleLbl="parChTrans1D4" presStyleIdx="1" presStyleCnt="6"/>
      <dgm:spPr/>
      <dgm:t>
        <a:bodyPr/>
        <a:lstStyle/>
        <a:p>
          <a:endParaRPr lang="en-US"/>
        </a:p>
      </dgm:t>
    </dgm:pt>
    <dgm:pt modelId="{BC650441-FDB3-4036-843B-C4875BF07D5E}" type="pres">
      <dgm:prSet presAssocID="{5CC8FD64-D744-45A4-B573-A4A6AEFDBE1E}" presName="hierRoot2" presStyleCnt="0">
        <dgm:presLayoutVars>
          <dgm:hierBranch val="init"/>
        </dgm:presLayoutVars>
      </dgm:prSet>
      <dgm:spPr/>
      <dgm:t>
        <a:bodyPr/>
        <a:lstStyle/>
        <a:p>
          <a:endParaRPr lang="en-US"/>
        </a:p>
      </dgm:t>
    </dgm:pt>
    <dgm:pt modelId="{82836E9A-ADA0-43E2-A3D4-B9269E8E59DD}" type="pres">
      <dgm:prSet presAssocID="{5CC8FD64-D744-45A4-B573-A4A6AEFDBE1E}" presName="rootComposite" presStyleCnt="0"/>
      <dgm:spPr/>
      <dgm:t>
        <a:bodyPr/>
        <a:lstStyle/>
        <a:p>
          <a:endParaRPr lang="en-US"/>
        </a:p>
      </dgm:t>
    </dgm:pt>
    <dgm:pt modelId="{776D42D8-D90F-403D-BE8C-75D09A76FE53}" type="pres">
      <dgm:prSet presAssocID="{5CC8FD64-D744-45A4-B573-A4A6AEFDBE1E}" presName="rootText" presStyleLbl="node4" presStyleIdx="1" presStyleCnt="6">
        <dgm:presLayoutVars>
          <dgm:chPref val="3"/>
        </dgm:presLayoutVars>
      </dgm:prSet>
      <dgm:spPr/>
      <dgm:t>
        <a:bodyPr/>
        <a:lstStyle/>
        <a:p>
          <a:endParaRPr lang="en-US"/>
        </a:p>
      </dgm:t>
    </dgm:pt>
    <dgm:pt modelId="{C864F3C3-6380-4669-81F3-666831055BC1}" type="pres">
      <dgm:prSet presAssocID="{5CC8FD64-D744-45A4-B573-A4A6AEFDBE1E}" presName="rootConnector" presStyleLbl="node4" presStyleIdx="1" presStyleCnt="6"/>
      <dgm:spPr/>
      <dgm:t>
        <a:bodyPr/>
        <a:lstStyle/>
        <a:p>
          <a:endParaRPr lang="en-US"/>
        </a:p>
      </dgm:t>
    </dgm:pt>
    <dgm:pt modelId="{C95E4280-BDF9-4C18-BBAD-5BCBE6B5FA97}" type="pres">
      <dgm:prSet presAssocID="{5CC8FD64-D744-45A4-B573-A4A6AEFDBE1E}" presName="hierChild4" presStyleCnt="0"/>
      <dgm:spPr/>
      <dgm:t>
        <a:bodyPr/>
        <a:lstStyle/>
        <a:p>
          <a:endParaRPr lang="en-US"/>
        </a:p>
      </dgm:t>
    </dgm:pt>
    <dgm:pt modelId="{AD334C8B-3EEC-4BB5-9BC3-32A167161022}" type="pres">
      <dgm:prSet presAssocID="{5CC8FD64-D744-45A4-B573-A4A6AEFDBE1E}" presName="hierChild5" presStyleCnt="0"/>
      <dgm:spPr/>
      <dgm:t>
        <a:bodyPr/>
        <a:lstStyle/>
        <a:p>
          <a:endParaRPr lang="en-US"/>
        </a:p>
      </dgm:t>
    </dgm:pt>
    <dgm:pt modelId="{BC949D48-48CF-41FA-BD37-70C441E36C54}" type="pres">
      <dgm:prSet presAssocID="{1B5A9315-2D2E-4B76-BF59-18CF107FAE8B}" presName="hierChild5" presStyleCnt="0"/>
      <dgm:spPr/>
      <dgm:t>
        <a:bodyPr/>
        <a:lstStyle/>
        <a:p>
          <a:endParaRPr lang="en-US"/>
        </a:p>
      </dgm:t>
    </dgm:pt>
    <dgm:pt modelId="{4189C8A3-973A-441F-8D07-CCCCFC60D6C7}" type="pres">
      <dgm:prSet presAssocID="{A4F57B1B-F5C4-4708-BE30-ACA08FB1151E}" presName="hierChild5" presStyleCnt="0"/>
      <dgm:spPr/>
      <dgm:t>
        <a:bodyPr/>
        <a:lstStyle/>
        <a:p>
          <a:endParaRPr lang="en-US"/>
        </a:p>
      </dgm:t>
    </dgm:pt>
    <dgm:pt modelId="{43FF9786-5D19-4840-8A93-3C51C44745EB}" type="pres">
      <dgm:prSet presAssocID="{05C4BC24-1FAB-4044-818A-F74BA5B78C91}" presName="hierChild5" presStyleCnt="0"/>
      <dgm:spPr/>
      <dgm:t>
        <a:bodyPr/>
        <a:lstStyle/>
        <a:p>
          <a:endParaRPr lang="en-US"/>
        </a:p>
      </dgm:t>
    </dgm:pt>
    <dgm:pt modelId="{2458B81F-27E7-48BF-8D0D-118096286FDA}" type="pres">
      <dgm:prSet presAssocID="{AEE0821B-C369-4F6F-A54E-3E3B1F7E1C0D}" presName="Name37" presStyleLbl="parChTrans1D2" presStyleIdx="1" presStyleCnt="3"/>
      <dgm:spPr/>
      <dgm:t>
        <a:bodyPr/>
        <a:lstStyle/>
        <a:p>
          <a:endParaRPr lang="en-US"/>
        </a:p>
      </dgm:t>
    </dgm:pt>
    <dgm:pt modelId="{E6DFA974-481C-4AC6-A0AC-2D236BB0DF03}" type="pres">
      <dgm:prSet presAssocID="{AEF0A2E1-FE33-4934-A147-26CC24BBC9A0}" presName="hierRoot2" presStyleCnt="0">
        <dgm:presLayoutVars>
          <dgm:hierBranch val="init"/>
        </dgm:presLayoutVars>
      </dgm:prSet>
      <dgm:spPr/>
      <dgm:t>
        <a:bodyPr/>
        <a:lstStyle/>
        <a:p>
          <a:endParaRPr lang="en-US"/>
        </a:p>
      </dgm:t>
    </dgm:pt>
    <dgm:pt modelId="{08695E2F-DB30-47E8-A274-09AF86D281CA}" type="pres">
      <dgm:prSet presAssocID="{AEF0A2E1-FE33-4934-A147-26CC24BBC9A0}" presName="rootComposite" presStyleCnt="0"/>
      <dgm:spPr/>
      <dgm:t>
        <a:bodyPr/>
        <a:lstStyle/>
        <a:p>
          <a:endParaRPr lang="en-US"/>
        </a:p>
      </dgm:t>
    </dgm:pt>
    <dgm:pt modelId="{0E7FA2D1-ED5E-47A6-8A85-2A9512B968D5}" type="pres">
      <dgm:prSet presAssocID="{AEF0A2E1-FE33-4934-A147-26CC24BBC9A0}" presName="rootText" presStyleLbl="node2" presStyleIdx="1" presStyleCnt="3">
        <dgm:presLayoutVars>
          <dgm:chPref val="3"/>
        </dgm:presLayoutVars>
      </dgm:prSet>
      <dgm:spPr/>
      <dgm:t>
        <a:bodyPr/>
        <a:lstStyle/>
        <a:p>
          <a:endParaRPr lang="en-US"/>
        </a:p>
      </dgm:t>
    </dgm:pt>
    <dgm:pt modelId="{2F264B61-0BFB-45DE-9B5F-5D7550A5548C}" type="pres">
      <dgm:prSet presAssocID="{AEF0A2E1-FE33-4934-A147-26CC24BBC9A0}" presName="rootConnector" presStyleLbl="node2" presStyleIdx="1" presStyleCnt="3"/>
      <dgm:spPr/>
      <dgm:t>
        <a:bodyPr/>
        <a:lstStyle/>
        <a:p>
          <a:endParaRPr lang="en-US"/>
        </a:p>
      </dgm:t>
    </dgm:pt>
    <dgm:pt modelId="{C87F5042-F7DE-41E6-B484-6A8A2DA945DB}" type="pres">
      <dgm:prSet presAssocID="{AEF0A2E1-FE33-4934-A147-26CC24BBC9A0}" presName="hierChild4" presStyleCnt="0"/>
      <dgm:spPr/>
      <dgm:t>
        <a:bodyPr/>
        <a:lstStyle/>
        <a:p>
          <a:endParaRPr lang="en-US"/>
        </a:p>
      </dgm:t>
    </dgm:pt>
    <dgm:pt modelId="{0419E1AB-EB77-4A90-84CD-AC2181A60A2C}" type="pres">
      <dgm:prSet presAssocID="{ACF9B46A-390B-4B55-9D30-FEEA05C810C5}" presName="Name37" presStyleLbl="parChTrans1D3" presStyleIdx="1" presStyleCnt="3"/>
      <dgm:spPr/>
      <dgm:t>
        <a:bodyPr/>
        <a:lstStyle/>
        <a:p>
          <a:endParaRPr lang="en-US"/>
        </a:p>
      </dgm:t>
    </dgm:pt>
    <dgm:pt modelId="{6DABE639-741D-4688-BD87-2083E7F0BE3B}" type="pres">
      <dgm:prSet presAssocID="{678AF53B-3CEA-489A-89F9-7F7D35449B09}" presName="hierRoot2" presStyleCnt="0">
        <dgm:presLayoutVars>
          <dgm:hierBranch val="init"/>
        </dgm:presLayoutVars>
      </dgm:prSet>
      <dgm:spPr/>
      <dgm:t>
        <a:bodyPr/>
        <a:lstStyle/>
        <a:p>
          <a:endParaRPr lang="en-US"/>
        </a:p>
      </dgm:t>
    </dgm:pt>
    <dgm:pt modelId="{A6D43D17-882E-4A22-A5DD-1344AD8DDE73}" type="pres">
      <dgm:prSet presAssocID="{678AF53B-3CEA-489A-89F9-7F7D35449B09}" presName="rootComposite" presStyleCnt="0"/>
      <dgm:spPr/>
      <dgm:t>
        <a:bodyPr/>
        <a:lstStyle/>
        <a:p>
          <a:endParaRPr lang="en-US"/>
        </a:p>
      </dgm:t>
    </dgm:pt>
    <dgm:pt modelId="{4A685EB3-5639-4744-A12C-AD8C99068626}" type="pres">
      <dgm:prSet presAssocID="{678AF53B-3CEA-489A-89F9-7F7D35449B09}" presName="rootText" presStyleLbl="node3" presStyleIdx="1" presStyleCnt="3">
        <dgm:presLayoutVars>
          <dgm:chPref val="3"/>
        </dgm:presLayoutVars>
      </dgm:prSet>
      <dgm:spPr/>
      <dgm:t>
        <a:bodyPr/>
        <a:lstStyle/>
        <a:p>
          <a:endParaRPr lang="en-US"/>
        </a:p>
      </dgm:t>
    </dgm:pt>
    <dgm:pt modelId="{7E594E9B-9896-427E-B59F-1AFB4FB04009}" type="pres">
      <dgm:prSet presAssocID="{678AF53B-3CEA-489A-89F9-7F7D35449B09}" presName="rootConnector" presStyleLbl="node3" presStyleIdx="1" presStyleCnt="3"/>
      <dgm:spPr/>
      <dgm:t>
        <a:bodyPr/>
        <a:lstStyle/>
        <a:p>
          <a:endParaRPr lang="en-US"/>
        </a:p>
      </dgm:t>
    </dgm:pt>
    <dgm:pt modelId="{156AC460-43D8-44DD-8922-F60CFD6DCF7F}" type="pres">
      <dgm:prSet presAssocID="{678AF53B-3CEA-489A-89F9-7F7D35449B09}" presName="hierChild4" presStyleCnt="0"/>
      <dgm:spPr/>
      <dgm:t>
        <a:bodyPr/>
        <a:lstStyle/>
        <a:p>
          <a:endParaRPr lang="en-US"/>
        </a:p>
      </dgm:t>
    </dgm:pt>
    <dgm:pt modelId="{898AF39E-EA05-49B5-9A0E-1FB2C5FB6448}" type="pres">
      <dgm:prSet presAssocID="{DBEB3C90-DF96-4BE8-8407-A712F848C435}" presName="Name37" presStyleLbl="parChTrans1D4" presStyleIdx="2" presStyleCnt="6"/>
      <dgm:spPr/>
      <dgm:t>
        <a:bodyPr/>
        <a:lstStyle/>
        <a:p>
          <a:endParaRPr lang="en-US"/>
        </a:p>
      </dgm:t>
    </dgm:pt>
    <dgm:pt modelId="{06593D64-E68B-4645-842A-937AEE85B455}" type="pres">
      <dgm:prSet presAssocID="{F03E06FA-F95F-4946-B202-2CC98445491F}" presName="hierRoot2" presStyleCnt="0">
        <dgm:presLayoutVars>
          <dgm:hierBranch val="init"/>
        </dgm:presLayoutVars>
      </dgm:prSet>
      <dgm:spPr/>
      <dgm:t>
        <a:bodyPr/>
        <a:lstStyle/>
        <a:p>
          <a:endParaRPr lang="en-US"/>
        </a:p>
      </dgm:t>
    </dgm:pt>
    <dgm:pt modelId="{6AD9B138-73C6-44E1-865B-F341F11BFF6E}" type="pres">
      <dgm:prSet presAssocID="{F03E06FA-F95F-4946-B202-2CC98445491F}" presName="rootComposite" presStyleCnt="0"/>
      <dgm:spPr/>
      <dgm:t>
        <a:bodyPr/>
        <a:lstStyle/>
        <a:p>
          <a:endParaRPr lang="en-US"/>
        </a:p>
      </dgm:t>
    </dgm:pt>
    <dgm:pt modelId="{73529A69-C67E-490D-A910-835FF1E5C927}" type="pres">
      <dgm:prSet presAssocID="{F03E06FA-F95F-4946-B202-2CC98445491F}" presName="rootText" presStyleLbl="node4" presStyleIdx="2" presStyleCnt="6">
        <dgm:presLayoutVars>
          <dgm:chPref val="3"/>
        </dgm:presLayoutVars>
      </dgm:prSet>
      <dgm:spPr/>
      <dgm:t>
        <a:bodyPr/>
        <a:lstStyle/>
        <a:p>
          <a:endParaRPr lang="en-US"/>
        </a:p>
      </dgm:t>
    </dgm:pt>
    <dgm:pt modelId="{911EE879-9BE5-45AC-8082-62F6D23ADB25}" type="pres">
      <dgm:prSet presAssocID="{F03E06FA-F95F-4946-B202-2CC98445491F}" presName="rootConnector" presStyleLbl="node4" presStyleIdx="2" presStyleCnt="6"/>
      <dgm:spPr/>
      <dgm:t>
        <a:bodyPr/>
        <a:lstStyle/>
        <a:p>
          <a:endParaRPr lang="en-US"/>
        </a:p>
      </dgm:t>
    </dgm:pt>
    <dgm:pt modelId="{8D9F44FF-B17F-4D52-8E8E-08B018236A35}" type="pres">
      <dgm:prSet presAssocID="{F03E06FA-F95F-4946-B202-2CC98445491F}" presName="hierChild4" presStyleCnt="0"/>
      <dgm:spPr/>
      <dgm:t>
        <a:bodyPr/>
        <a:lstStyle/>
        <a:p>
          <a:endParaRPr lang="en-US"/>
        </a:p>
      </dgm:t>
    </dgm:pt>
    <dgm:pt modelId="{279C278F-1477-415F-AA50-D94AE58FE331}" type="pres">
      <dgm:prSet presAssocID="{8018D68D-EA92-4674-ACB3-8CD114F51AE9}" presName="Name37" presStyleLbl="parChTrans1D4" presStyleIdx="3" presStyleCnt="6"/>
      <dgm:spPr/>
      <dgm:t>
        <a:bodyPr/>
        <a:lstStyle/>
        <a:p>
          <a:endParaRPr lang="en-US"/>
        </a:p>
      </dgm:t>
    </dgm:pt>
    <dgm:pt modelId="{D4935C46-5EE8-49EF-86F7-765D6400C24F}" type="pres">
      <dgm:prSet presAssocID="{7131B863-365C-4917-B077-C42BD105A720}" presName="hierRoot2" presStyleCnt="0">
        <dgm:presLayoutVars>
          <dgm:hierBranch val="init"/>
        </dgm:presLayoutVars>
      </dgm:prSet>
      <dgm:spPr/>
      <dgm:t>
        <a:bodyPr/>
        <a:lstStyle/>
        <a:p>
          <a:endParaRPr lang="en-US"/>
        </a:p>
      </dgm:t>
    </dgm:pt>
    <dgm:pt modelId="{EA4660A7-1B2A-4310-9BCC-E5D523474284}" type="pres">
      <dgm:prSet presAssocID="{7131B863-365C-4917-B077-C42BD105A720}" presName="rootComposite" presStyleCnt="0"/>
      <dgm:spPr/>
      <dgm:t>
        <a:bodyPr/>
        <a:lstStyle/>
        <a:p>
          <a:endParaRPr lang="en-US"/>
        </a:p>
      </dgm:t>
    </dgm:pt>
    <dgm:pt modelId="{64DD97E3-0FBD-499D-8340-88E446C06DC0}" type="pres">
      <dgm:prSet presAssocID="{7131B863-365C-4917-B077-C42BD105A720}" presName="rootText" presStyleLbl="node4" presStyleIdx="3" presStyleCnt="6">
        <dgm:presLayoutVars>
          <dgm:chPref val="3"/>
        </dgm:presLayoutVars>
      </dgm:prSet>
      <dgm:spPr/>
      <dgm:t>
        <a:bodyPr/>
        <a:lstStyle/>
        <a:p>
          <a:endParaRPr lang="en-US"/>
        </a:p>
      </dgm:t>
    </dgm:pt>
    <dgm:pt modelId="{03AD610E-57BB-4A29-8146-EE1AEE9BBCD1}" type="pres">
      <dgm:prSet presAssocID="{7131B863-365C-4917-B077-C42BD105A720}" presName="rootConnector" presStyleLbl="node4" presStyleIdx="3" presStyleCnt="6"/>
      <dgm:spPr/>
      <dgm:t>
        <a:bodyPr/>
        <a:lstStyle/>
        <a:p>
          <a:endParaRPr lang="en-US"/>
        </a:p>
      </dgm:t>
    </dgm:pt>
    <dgm:pt modelId="{AD80F62B-B227-42BC-B931-86C64D460BBA}" type="pres">
      <dgm:prSet presAssocID="{7131B863-365C-4917-B077-C42BD105A720}" presName="hierChild4" presStyleCnt="0"/>
      <dgm:spPr/>
      <dgm:t>
        <a:bodyPr/>
        <a:lstStyle/>
        <a:p>
          <a:endParaRPr lang="en-US"/>
        </a:p>
      </dgm:t>
    </dgm:pt>
    <dgm:pt modelId="{412903E0-DACA-4DFD-8588-FE430F568C90}" type="pres">
      <dgm:prSet presAssocID="{7131B863-365C-4917-B077-C42BD105A720}" presName="hierChild5" presStyleCnt="0"/>
      <dgm:spPr/>
      <dgm:t>
        <a:bodyPr/>
        <a:lstStyle/>
        <a:p>
          <a:endParaRPr lang="en-US"/>
        </a:p>
      </dgm:t>
    </dgm:pt>
    <dgm:pt modelId="{0FFD4888-1F67-436E-AB4A-4116F2C68104}" type="pres">
      <dgm:prSet presAssocID="{F03E06FA-F95F-4946-B202-2CC98445491F}" presName="hierChild5" presStyleCnt="0"/>
      <dgm:spPr/>
      <dgm:t>
        <a:bodyPr/>
        <a:lstStyle/>
        <a:p>
          <a:endParaRPr lang="en-US"/>
        </a:p>
      </dgm:t>
    </dgm:pt>
    <dgm:pt modelId="{11781FEB-5F7B-4DF8-A35F-6AF2FE13C57E}" type="pres">
      <dgm:prSet presAssocID="{678AF53B-3CEA-489A-89F9-7F7D35449B09}" presName="hierChild5" presStyleCnt="0"/>
      <dgm:spPr/>
      <dgm:t>
        <a:bodyPr/>
        <a:lstStyle/>
        <a:p>
          <a:endParaRPr lang="en-US"/>
        </a:p>
      </dgm:t>
    </dgm:pt>
    <dgm:pt modelId="{E71B138D-82B9-444C-A339-B2D5E98A2D2E}" type="pres">
      <dgm:prSet presAssocID="{AEF0A2E1-FE33-4934-A147-26CC24BBC9A0}" presName="hierChild5" presStyleCnt="0"/>
      <dgm:spPr/>
      <dgm:t>
        <a:bodyPr/>
        <a:lstStyle/>
        <a:p>
          <a:endParaRPr lang="en-US"/>
        </a:p>
      </dgm:t>
    </dgm:pt>
    <dgm:pt modelId="{0E3D07F5-E54C-4A8F-802F-EE2DEE37A1C8}" type="pres">
      <dgm:prSet presAssocID="{E95D5CBE-9DB4-4F52-973E-5FC0ED2F110F}" presName="Name37" presStyleLbl="parChTrans1D2" presStyleIdx="2" presStyleCnt="3"/>
      <dgm:spPr/>
      <dgm:t>
        <a:bodyPr/>
        <a:lstStyle/>
        <a:p>
          <a:endParaRPr lang="en-US"/>
        </a:p>
      </dgm:t>
    </dgm:pt>
    <dgm:pt modelId="{F84D9F0E-8D2A-42DF-803C-E54AD9E337F9}" type="pres">
      <dgm:prSet presAssocID="{99238D2E-B90A-4B4F-9AE0-20FD52C23FEE}" presName="hierRoot2" presStyleCnt="0">
        <dgm:presLayoutVars>
          <dgm:hierBranch val="init"/>
        </dgm:presLayoutVars>
      </dgm:prSet>
      <dgm:spPr/>
      <dgm:t>
        <a:bodyPr/>
        <a:lstStyle/>
        <a:p>
          <a:endParaRPr lang="en-US"/>
        </a:p>
      </dgm:t>
    </dgm:pt>
    <dgm:pt modelId="{6CB7AC5B-CFEF-4519-8C6E-610DD0A5970F}" type="pres">
      <dgm:prSet presAssocID="{99238D2E-B90A-4B4F-9AE0-20FD52C23FEE}" presName="rootComposite" presStyleCnt="0"/>
      <dgm:spPr/>
      <dgm:t>
        <a:bodyPr/>
        <a:lstStyle/>
        <a:p>
          <a:endParaRPr lang="en-US"/>
        </a:p>
      </dgm:t>
    </dgm:pt>
    <dgm:pt modelId="{CC9C709B-1175-44DA-9D94-153957728738}" type="pres">
      <dgm:prSet presAssocID="{99238D2E-B90A-4B4F-9AE0-20FD52C23FEE}" presName="rootText" presStyleLbl="node2" presStyleIdx="2" presStyleCnt="3">
        <dgm:presLayoutVars>
          <dgm:chPref val="3"/>
        </dgm:presLayoutVars>
      </dgm:prSet>
      <dgm:spPr/>
      <dgm:t>
        <a:bodyPr/>
        <a:lstStyle/>
        <a:p>
          <a:endParaRPr lang="en-US"/>
        </a:p>
      </dgm:t>
    </dgm:pt>
    <dgm:pt modelId="{313B657B-8000-4302-8235-C1557E9CE31A}" type="pres">
      <dgm:prSet presAssocID="{99238D2E-B90A-4B4F-9AE0-20FD52C23FEE}" presName="rootConnector" presStyleLbl="node2" presStyleIdx="2" presStyleCnt="3"/>
      <dgm:spPr/>
      <dgm:t>
        <a:bodyPr/>
        <a:lstStyle/>
        <a:p>
          <a:endParaRPr lang="en-US"/>
        </a:p>
      </dgm:t>
    </dgm:pt>
    <dgm:pt modelId="{2084E9BA-EC61-4011-BED2-826E316F208C}" type="pres">
      <dgm:prSet presAssocID="{99238D2E-B90A-4B4F-9AE0-20FD52C23FEE}" presName="hierChild4" presStyleCnt="0"/>
      <dgm:spPr/>
      <dgm:t>
        <a:bodyPr/>
        <a:lstStyle/>
        <a:p>
          <a:endParaRPr lang="en-US"/>
        </a:p>
      </dgm:t>
    </dgm:pt>
    <dgm:pt modelId="{B18354D9-40E2-4908-A460-D07D2EEA7F59}" type="pres">
      <dgm:prSet presAssocID="{565B30E4-AF4A-4CA0-86DD-6A7E75321FD7}" presName="Name37" presStyleLbl="parChTrans1D3" presStyleIdx="2" presStyleCnt="3"/>
      <dgm:spPr/>
      <dgm:t>
        <a:bodyPr/>
        <a:lstStyle/>
        <a:p>
          <a:endParaRPr lang="en-US"/>
        </a:p>
      </dgm:t>
    </dgm:pt>
    <dgm:pt modelId="{E4A3F29C-8B82-4214-92C3-1C9C48E6E6CC}" type="pres">
      <dgm:prSet presAssocID="{F096118F-722D-4103-80A0-CBB8950AB444}" presName="hierRoot2" presStyleCnt="0">
        <dgm:presLayoutVars>
          <dgm:hierBranch val="init"/>
        </dgm:presLayoutVars>
      </dgm:prSet>
      <dgm:spPr/>
      <dgm:t>
        <a:bodyPr/>
        <a:lstStyle/>
        <a:p>
          <a:endParaRPr lang="en-US"/>
        </a:p>
      </dgm:t>
    </dgm:pt>
    <dgm:pt modelId="{C7FCB9BA-1E8F-44C9-B30E-C075BF27CB5C}" type="pres">
      <dgm:prSet presAssocID="{F096118F-722D-4103-80A0-CBB8950AB444}" presName="rootComposite" presStyleCnt="0"/>
      <dgm:spPr/>
      <dgm:t>
        <a:bodyPr/>
        <a:lstStyle/>
        <a:p>
          <a:endParaRPr lang="en-US"/>
        </a:p>
      </dgm:t>
    </dgm:pt>
    <dgm:pt modelId="{B56A040F-5D40-4048-B75A-1EB9F913401C}" type="pres">
      <dgm:prSet presAssocID="{F096118F-722D-4103-80A0-CBB8950AB444}" presName="rootText" presStyleLbl="node3" presStyleIdx="2" presStyleCnt="3">
        <dgm:presLayoutVars>
          <dgm:chPref val="3"/>
        </dgm:presLayoutVars>
      </dgm:prSet>
      <dgm:spPr/>
      <dgm:t>
        <a:bodyPr/>
        <a:lstStyle/>
        <a:p>
          <a:endParaRPr lang="en-US"/>
        </a:p>
      </dgm:t>
    </dgm:pt>
    <dgm:pt modelId="{C6DC4C8D-6768-4320-945C-F600A264BE0C}" type="pres">
      <dgm:prSet presAssocID="{F096118F-722D-4103-80A0-CBB8950AB444}" presName="rootConnector" presStyleLbl="node3" presStyleIdx="2" presStyleCnt="3"/>
      <dgm:spPr/>
      <dgm:t>
        <a:bodyPr/>
        <a:lstStyle/>
        <a:p>
          <a:endParaRPr lang="en-US"/>
        </a:p>
      </dgm:t>
    </dgm:pt>
    <dgm:pt modelId="{9EC0C9C6-6326-4501-AE92-664648681AAA}" type="pres">
      <dgm:prSet presAssocID="{F096118F-722D-4103-80A0-CBB8950AB444}" presName="hierChild4" presStyleCnt="0"/>
      <dgm:spPr/>
      <dgm:t>
        <a:bodyPr/>
        <a:lstStyle/>
        <a:p>
          <a:endParaRPr lang="en-US"/>
        </a:p>
      </dgm:t>
    </dgm:pt>
    <dgm:pt modelId="{00CF1F12-9E4E-4AC8-B8BE-1A6C887C444B}" type="pres">
      <dgm:prSet presAssocID="{CC46532C-7AD8-417A-BF8F-57A091EF4692}" presName="Name37" presStyleLbl="parChTrans1D4" presStyleIdx="4" presStyleCnt="6"/>
      <dgm:spPr/>
      <dgm:t>
        <a:bodyPr/>
        <a:lstStyle/>
        <a:p>
          <a:endParaRPr lang="en-US"/>
        </a:p>
      </dgm:t>
    </dgm:pt>
    <dgm:pt modelId="{3E0B0642-D69E-4A86-84FF-53DE031CA6B7}" type="pres">
      <dgm:prSet presAssocID="{2DB5AF2B-26BA-443E-88DC-3E57C4120089}" presName="hierRoot2" presStyleCnt="0">
        <dgm:presLayoutVars>
          <dgm:hierBranch val="init"/>
        </dgm:presLayoutVars>
      </dgm:prSet>
      <dgm:spPr/>
      <dgm:t>
        <a:bodyPr/>
        <a:lstStyle/>
        <a:p>
          <a:endParaRPr lang="en-US"/>
        </a:p>
      </dgm:t>
    </dgm:pt>
    <dgm:pt modelId="{4AE75D1A-3D8E-4C20-B022-39EDD58DF39B}" type="pres">
      <dgm:prSet presAssocID="{2DB5AF2B-26BA-443E-88DC-3E57C4120089}" presName="rootComposite" presStyleCnt="0"/>
      <dgm:spPr/>
      <dgm:t>
        <a:bodyPr/>
        <a:lstStyle/>
        <a:p>
          <a:endParaRPr lang="en-US"/>
        </a:p>
      </dgm:t>
    </dgm:pt>
    <dgm:pt modelId="{0F718C16-03CA-46F9-8251-2F9F34F60514}" type="pres">
      <dgm:prSet presAssocID="{2DB5AF2B-26BA-443E-88DC-3E57C4120089}" presName="rootText" presStyleLbl="node4" presStyleIdx="4" presStyleCnt="6">
        <dgm:presLayoutVars>
          <dgm:chPref val="3"/>
        </dgm:presLayoutVars>
      </dgm:prSet>
      <dgm:spPr/>
      <dgm:t>
        <a:bodyPr/>
        <a:lstStyle/>
        <a:p>
          <a:endParaRPr lang="en-US"/>
        </a:p>
      </dgm:t>
    </dgm:pt>
    <dgm:pt modelId="{11C9568C-8259-44E8-AAA6-C2BECB5E1954}" type="pres">
      <dgm:prSet presAssocID="{2DB5AF2B-26BA-443E-88DC-3E57C4120089}" presName="rootConnector" presStyleLbl="node4" presStyleIdx="4" presStyleCnt="6"/>
      <dgm:spPr/>
      <dgm:t>
        <a:bodyPr/>
        <a:lstStyle/>
        <a:p>
          <a:endParaRPr lang="en-US"/>
        </a:p>
      </dgm:t>
    </dgm:pt>
    <dgm:pt modelId="{505B19A1-FB9F-4AF0-A017-A790D88D8440}" type="pres">
      <dgm:prSet presAssocID="{2DB5AF2B-26BA-443E-88DC-3E57C4120089}" presName="hierChild4" presStyleCnt="0"/>
      <dgm:spPr/>
      <dgm:t>
        <a:bodyPr/>
        <a:lstStyle/>
        <a:p>
          <a:endParaRPr lang="en-US"/>
        </a:p>
      </dgm:t>
    </dgm:pt>
    <dgm:pt modelId="{47811ECB-8822-4FEA-AE95-403301A5CDDA}" type="pres">
      <dgm:prSet presAssocID="{22865613-A9C7-47B6-B7D0-E175811F5A07}" presName="Name37" presStyleLbl="parChTrans1D4" presStyleIdx="5" presStyleCnt="6"/>
      <dgm:spPr/>
      <dgm:t>
        <a:bodyPr/>
        <a:lstStyle/>
        <a:p>
          <a:endParaRPr lang="en-US"/>
        </a:p>
      </dgm:t>
    </dgm:pt>
    <dgm:pt modelId="{CBC62463-81DB-49A6-9037-0A1E9BB49A90}" type="pres">
      <dgm:prSet presAssocID="{E05B57E7-68F3-49A4-9836-2E8C16F2A2A4}" presName="hierRoot2" presStyleCnt="0">
        <dgm:presLayoutVars>
          <dgm:hierBranch val="init"/>
        </dgm:presLayoutVars>
      </dgm:prSet>
      <dgm:spPr/>
      <dgm:t>
        <a:bodyPr/>
        <a:lstStyle/>
        <a:p>
          <a:endParaRPr lang="en-US"/>
        </a:p>
      </dgm:t>
    </dgm:pt>
    <dgm:pt modelId="{6320A287-62E6-467C-BE2B-15A677E87511}" type="pres">
      <dgm:prSet presAssocID="{E05B57E7-68F3-49A4-9836-2E8C16F2A2A4}" presName="rootComposite" presStyleCnt="0"/>
      <dgm:spPr/>
      <dgm:t>
        <a:bodyPr/>
        <a:lstStyle/>
        <a:p>
          <a:endParaRPr lang="en-US"/>
        </a:p>
      </dgm:t>
    </dgm:pt>
    <dgm:pt modelId="{3375A6C1-91C4-41BE-95E1-AD41400A5E76}" type="pres">
      <dgm:prSet presAssocID="{E05B57E7-68F3-49A4-9836-2E8C16F2A2A4}" presName="rootText" presStyleLbl="node4" presStyleIdx="5" presStyleCnt="6">
        <dgm:presLayoutVars>
          <dgm:chPref val="3"/>
        </dgm:presLayoutVars>
      </dgm:prSet>
      <dgm:spPr/>
      <dgm:t>
        <a:bodyPr/>
        <a:lstStyle/>
        <a:p>
          <a:endParaRPr lang="en-US"/>
        </a:p>
      </dgm:t>
    </dgm:pt>
    <dgm:pt modelId="{BB5B791A-7037-430C-8F59-73F65503AD3C}" type="pres">
      <dgm:prSet presAssocID="{E05B57E7-68F3-49A4-9836-2E8C16F2A2A4}" presName="rootConnector" presStyleLbl="node4" presStyleIdx="5" presStyleCnt="6"/>
      <dgm:spPr/>
      <dgm:t>
        <a:bodyPr/>
        <a:lstStyle/>
        <a:p>
          <a:endParaRPr lang="en-US"/>
        </a:p>
      </dgm:t>
    </dgm:pt>
    <dgm:pt modelId="{C546D52C-110C-4E0F-99D9-8E10909555CA}" type="pres">
      <dgm:prSet presAssocID="{E05B57E7-68F3-49A4-9836-2E8C16F2A2A4}" presName="hierChild4" presStyleCnt="0"/>
      <dgm:spPr/>
      <dgm:t>
        <a:bodyPr/>
        <a:lstStyle/>
        <a:p>
          <a:endParaRPr lang="en-US"/>
        </a:p>
      </dgm:t>
    </dgm:pt>
    <dgm:pt modelId="{1E3777C3-EBA0-4AB3-83DE-87002D0F10E6}" type="pres">
      <dgm:prSet presAssocID="{E05B57E7-68F3-49A4-9836-2E8C16F2A2A4}" presName="hierChild5" presStyleCnt="0"/>
      <dgm:spPr/>
      <dgm:t>
        <a:bodyPr/>
        <a:lstStyle/>
        <a:p>
          <a:endParaRPr lang="en-US"/>
        </a:p>
      </dgm:t>
    </dgm:pt>
    <dgm:pt modelId="{99EBEC5A-0CEF-4915-B226-EB555323FD28}" type="pres">
      <dgm:prSet presAssocID="{2DB5AF2B-26BA-443E-88DC-3E57C4120089}" presName="hierChild5" presStyleCnt="0"/>
      <dgm:spPr/>
      <dgm:t>
        <a:bodyPr/>
        <a:lstStyle/>
        <a:p>
          <a:endParaRPr lang="en-US"/>
        </a:p>
      </dgm:t>
    </dgm:pt>
    <dgm:pt modelId="{BB0F576D-894A-44AF-A58A-386127AC74AF}" type="pres">
      <dgm:prSet presAssocID="{F096118F-722D-4103-80A0-CBB8950AB444}" presName="hierChild5" presStyleCnt="0"/>
      <dgm:spPr/>
      <dgm:t>
        <a:bodyPr/>
        <a:lstStyle/>
        <a:p>
          <a:endParaRPr lang="en-US"/>
        </a:p>
      </dgm:t>
    </dgm:pt>
    <dgm:pt modelId="{AC93FEE3-A77A-4F4C-9DD2-7FC6954F44A1}" type="pres">
      <dgm:prSet presAssocID="{99238D2E-B90A-4B4F-9AE0-20FD52C23FEE}" presName="hierChild5" presStyleCnt="0"/>
      <dgm:spPr/>
      <dgm:t>
        <a:bodyPr/>
        <a:lstStyle/>
        <a:p>
          <a:endParaRPr lang="en-US"/>
        </a:p>
      </dgm:t>
    </dgm:pt>
    <dgm:pt modelId="{6AB7F96D-349A-452B-8E47-878E05889A02}" type="pres">
      <dgm:prSet presAssocID="{0C39D3E0-D871-4EF1-B057-F26992CD6D4F}" presName="hierChild3" presStyleCnt="0"/>
      <dgm:spPr/>
      <dgm:t>
        <a:bodyPr/>
        <a:lstStyle/>
        <a:p>
          <a:endParaRPr lang="en-US"/>
        </a:p>
      </dgm:t>
    </dgm:pt>
  </dgm:ptLst>
  <dgm:cxnLst>
    <dgm:cxn modelId="{A373031C-2994-4333-B889-43CEAA103D09}" srcId="{F03E06FA-F95F-4946-B202-2CC98445491F}" destId="{7131B863-365C-4917-B077-C42BD105A720}" srcOrd="0" destOrd="0" parTransId="{8018D68D-EA92-4674-ACB3-8CD114F51AE9}" sibTransId="{5AA0422E-5B93-4781-95B4-4655B4E71E20}"/>
    <dgm:cxn modelId="{ADBC4EE8-7294-4A22-A70B-855D797546C6}" type="presOf" srcId="{1B5A9315-2D2E-4B76-BF59-18CF107FAE8B}" destId="{FC5C3EC3-55CD-457D-822B-FC3B3D47B77A}" srcOrd="0" destOrd="0" presId="urn:microsoft.com/office/officeart/2005/8/layout/orgChart1"/>
    <dgm:cxn modelId="{F04A8A94-8B19-4422-B492-FE8F94D50195}" type="presOf" srcId="{F096118F-722D-4103-80A0-CBB8950AB444}" destId="{B56A040F-5D40-4048-B75A-1EB9F913401C}" srcOrd="0" destOrd="0" presId="urn:microsoft.com/office/officeart/2005/8/layout/orgChart1"/>
    <dgm:cxn modelId="{D4E15B79-07B7-4DDD-B8BA-0F1A01893B33}" type="presOf" srcId="{1B5A9315-2D2E-4B76-BF59-18CF107FAE8B}" destId="{EDBC2934-1C0D-4C4F-9AA5-5249BB7202B6}" srcOrd="1" destOrd="0" presId="urn:microsoft.com/office/officeart/2005/8/layout/orgChart1"/>
    <dgm:cxn modelId="{59160479-2D7C-435C-BBC0-EC7A3679DEE9}" type="presOf" srcId="{7131B863-365C-4917-B077-C42BD105A720}" destId="{64DD97E3-0FBD-499D-8340-88E446C06DC0}" srcOrd="0" destOrd="0" presId="urn:microsoft.com/office/officeart/2005/8/layout/orgChart1"/>
    <dgm:cxn modelId="{1E83CD71-AFE2-4D93-9786-C1EDBBB818BD}" srcId="{A4F57B1B-F5C4-4708-BE30-ACA08FB1151E}" destId="{1B5A9315-2D2E-4B76-BF59-18CF107FAE8B}" srcOrd="0" destOrd="0" parTransId="{C9084232-22F2-469B-A033-9B7913A4CE7A}" sibTransId="{A8259BED-2601-417A-B2FC-C26FCBC18451}"/>
    <dgm:cxn modelId="{634149BA-9586-4B7E-B9F6-2A079AF22999}" type="presOf" srcId="{C9084232-22F2-469B-A033-9B7913A4CE7A}" destId="{650C30F9-1D9E-4418-A802-17A6F5D0F551}" srcOrd="0" destOrd="0" presId="urn:microsoft.com/office/officeart/2005/8/layout/orgChart1"/>
    <dgm:cxn modelId="{47F65644-DA18-4169-874A-8C648B0425F0}" srcId="{05C4BC24-1FAB-4044-818A-F74BA5B78C91}" destId="{A4F57B1B-F5C4-4708-BE30-ACA08FB1151E}" srcOrd="0" destOrd="0" parTransId="{5B22405C-C93D-4166-B7A3-8976FC91172F}" sibTransId="{79A74EC0-D8FB-4E13-B8B9-4E03316EED33}"/>
    <dgm:cxn modelId="{485B8280-45FF-4A86-9BBC-1A5B80CA2F19}" type="presOf" srcId="{F096118F-722D-4103-80A0-CBB8950AB444}" destId="{C6DC4C8D-6768-4320-945C-F600A264BE0C}" srcOrd="1" destOrd="0" presId="urn:microsoft.com/office/officeart/2005/8/layout/orgChart1"/>
    <dgm:cxn modelId="{BD5FDBE6-BFF2-48D8-80CA-A5B9F4DBD77C}" type="presOf" srcId="{E05B57E7-68F3-49A4-9836-2E8C16F2A2A4}" destId="{BB5B791A-7037-430C-8F59-73F65503AD3C}" srcOrd="1" destOrd="0" presId="urn:microsoft.com/office/officeart/2005/8/layout/orgChart1"/>
    <dgm:cxn modelId="{A7814121-8D05-497B-B5AD-0A9DCEEFB103}" type="presOf" srcId="{0C39D3E0-D871-4EF1-B057-F26992CD6D4F}" destId="{1011272F-D9B3-48BB-8CC5-3151A6F09DBF}" srcOrd="0" destOrd="0" presId="urn:microsoft.com/office/officeart/2005/8/layout/orgChart1"/>
    <dgm:cxn modelId="{9E77BEC3-1FCF-487F-B162-3245AC5C0C9D}" type="presOf" srcId="{48601B04-DC1E-459F-B85A-6473ED19BCC7}" destId="{2D1BBFCF-B9D7-414B-8FC9-71860862524B}" srcOrd="0" destOrd="0" presId="urn:microsoft.com/office/officeart/2005/8/layout/orgChart1"/>
    <dgm:cxn modelId="{3D513733-E367-48AF-915F-83F7C8A5B84F}" type="presOf" srcId="{05C4BC24-1FAB-4044-818A-F74BA5B78C91}" destId="{045E7E2B-E372-4B67-90CE-DCE4CC8D0BCA}" srcOrd="0" destOrd="0" presId="urn:microsoft.com/office/officeart/2005/8/layout/orgChart1"/>
    <dgm:cxn modelId="{9DA8AC5F-4C4F-4225-A23E-015C97B796D1}" srcId="{1B5A9315-2D2E-4B76-BF59-18CF107FAE8B}" destId="{5CC8FD64-D744-45A4-B573-A4A6AEFDBE1E}" srcOrd="0" destOrd="0" parTransId="{D48D9553-41AF-4FC4-BBAC-DD4F3BC3B5B2}" sibTransId="{ED6E47EC-B3A3-46E2-8294-73403CC58C43}"/>
    <dgm:cxn modelId="{1E2739AE-0479-4261-9AA3-53E5FAAD0E10}" srcId="{F096118F-722D-4103-80A0-CBB8950AB444}" destId="{2DB5AF2B-26BA-443E-88DC-3E57C4120089}" srcOrd="0" destOrd="0" parTransId="{CC46532C-7AD8-417A-BF8F-57A091EF4692}" sibTransId="{37CAEE9B-3A84-4DB8-9EEC-36F3FC317469}"/>
    <dgm:cxn modelId="{69E18770-FBB8-4661-A432-398408376C18}" srcId="{0C39D3E0-D871-4EF1-B057-F26992CD6D4F}" destId="{99238D2E-B90A-4B4F-9AE0-20FD52C23FEE}" srcOrd="2" destOrd="0" parTransId="{E95D5CBE-9DB4-4F52-973E-5FC0ED2F110F}" sibTransId="{03869A22-3F2B-4A5D-9DCF-A1D1B4386EDB}"/>
    <dgm:cxn modelId="{5C7A4538-5BC9-4776-AE6B-32730FF76EFE}" srcId="{678AF53B-3CEA-489A-89F9-7F7D35449B09}" destId="{F03E06FA-F95F-4946-B202-2CC98445491F}" srcOrd="0" destOrd="0" parTransId="{DBEB3C90-DF96-4BE8-8407-A712F848C435}" sibTransId="{60F8960F-58B2-4031-B224-082E5441B4FC}"/>
    <dgm:cxn modelId="{3CAB1A32-0F62-4B39-A2CF-7834F7D0DD89}" srcId="{0C39D3E0-D871-4EF1-B057-F26992CD6D4F}" destId="{AEF0A2E1-FE33-4934-A147-26CC24BBC9A0}" srcOrd="1" destOrd="0" parTransId="{AEE0821B-C369-4F6F-A54E-3E3B1F7E1C0D}" sibTransId="{8F604B7D-DCD5-48FF-AE15-406269B9B42E}"/>
    <dgm:cxn modelId="{7946E7B9-2B2D-4546-BFE0-769B2731C8AE}" type="presOf" srcId="{D48D9553-41AF-4FC4-BBAC-DD4F3BC3B5B2}" destId="{B10E085D-A40A-4C9B-A867-092C3D2B639A}" srcOrd="0" destOrd="0" presId="urn:microsoft.com/office/officeart/2005/8/layout/orgChart1"/>
    <dgm:cxn modelId="{59D0B989-E546-4A24-BD66-56ED349A59BF}" type="presOf" srcId="{99238D2E-B90A-4B4F-9AE0-20FD52C23FEE}" destId="{313B657B-8000-4302-8235-C1557E9CE31A}" srcOrd="1" destOrd="0" presId="urn:microsoft.com/office/officeart/2005/8/layout/orgChart1"/>
    <dgm:cxn modelId="{B1ADB5AD-7A34-4836-9192-B4C65C98FEA3}" type="presOf" srcId="{05C4BC24-1FAB-4044-818A-F74BA5B78C91}" destId="{FB4EBB14-A844-4E74-8228-A1868ABC97F8}" srcOrd="1" destOrd="0" presId="urn:microsoft.com/office/officeart/2005/8/layout/orgChart1"/>
    <dgm:cxn modelId="{C5877CAB-EF4B-4968-BBE9-F6D7D2548C46}" type="presOf" srcId="{7131B863-365C-4917-B077-C42BD105A720}" destId="{03AD610E-57BB-4A29-8146-EE1AEE9BBCD1}" srcOrd="1" destOrd="0" presId="urn:microsoft.com/office/officeart/2005/8/layout/orgChart1"/>
    <dgm:cxn modelId="{5DAF4106-4762-491F-9184-88686E9E493B}" type="presOf" srcId="{AEF0A2E1-FE33-4934-A147-26CC24BBC9A0}" destId="{2F264B61-0BFB-45DE-9B5F-5D7550A5548C}" srcOrd="1" destOrd="0" presId="urn:microsoft.com/office/officeart/2005/8/layout/orgChart1"/>
    <dgm:cxn modelId="{12012EE3-4457-4759-8ED8-5844116FF628}" type="presOf" srcId="{8018D68D-EA92-4674-ACB3-8CD114F51AE9}" destId="{279C278F-1477-415F-AA50-D94AE58FE331}" srcOrd="0" destOrd="0" presId="urn:microsoft.com/office/officeart/2005/8/layout/orgChart1"/>
    <dgm:cxn modelId="{37683636-A12E-48D5-BE34-BF5A0ED30510}" type="presOf" srcId="{22865613-A9C7-47B6-B7D0-E175811F5A07}" destId="{47811ECB-8822-4FEA-AE95-403301A5CDDA}" srcOrd="0" destOrd="0" presId="urn:microsoft.com/office/officeart/2005/8/layout/orgChart1"/>
    <dgm:cxn modelId="{70BF2614-25B6-4B04-9187-D1F2CA2B5CEA}" type="presOf" srcId="{E95D5CBE-9DB4-4F52-973E-5FC0ED2F110F}" destId="{0E3D07F5-E54C-4A8F-802F-EE2DEE37A1C8}" srcOrd="0" destOrd="0" presId="urn:microsoft.com/office/officeart/2005/8/layout/orgChart1"/>
    <dgm:cxn modelId="{CE00C877-01E1-45F0-A581-B79CAAA367A3}" srcId="{AEF0A2E1-FE33-4934-A147-26CC24BBC9A0}" destId="{678AF53B-3CEA-489A-89F9-7F7D35449B09}" srcOrd="0" destOrd="0" parTransId="{ACF9B46A-390B-4B55-9D30-FEEA05C810C5}" sibTransId="{4E00B040-82B3-445F-8F10-BC377B72B3DF}"/>
    <dgm:cxn modelId="{A1D5270E-1A65-47A4-A213-412071A5930D}" type="presOf" srcId="{CC46532C-7AD8-417A-BF8F-57A091EF4692}" destId="{00CF1F12-9E4E-4AC8-B8BE-1A6C887C444B}" srcOrd="0" destOrd="0" presId="urn:microsoft.com/office/officeart/2005/8/layout/orgChart1"/>
    <dgm:cxn modelId="{441F1229-D54B-4B3B-AF13-C1807AEE0D49}" type="presOf" srcId="{DBEB3C90-DF96-4BE8-8407-A712F848C435}" destId="{898AF39E-EA05-49B5-9A0E-1FB2C5FB6448}" srcOrd="0" destOrd="0" presId="urn:microsoft.com/office/officeart/2005/8/layout/orgChart1"/>
    <dgm:cxn modelId="{ED557A4A-2587-4F21-9DF3-919E93604586}" type="presOf" srcId="{565B30E4-AF4A-4CA0-86DD-6A7E75321FD7}" destId="{B18354D9-40E2-4908-A460-D07D2EEA7F59}" srcOrd="0" destOrd="0" presId="urn:microsoft.com/office/officeart/2005/8/layout/orgChart1"/>
    <dgm:cxn modelId="{7BD53403-990E-47F0-A6FF-D67AEB4969DC}" type="presOf" srcId="{A4F57B1B-F5C4-4708-BE30-ACA08FB1151E}" destId="{B7473F16-44FE-43D6-90E2-481E8B12AEFD}" srcOrd="0" destOrd="0" presId="urn:microsoft.com/office/officeart/2005/8/layout/orgChart1"/>
    <dgm:cxn modelId="{ED80569A-2234-4E0F-828F-14BA42268B46}" srcId="{0C39D3E0-D871-4EF1-B057-F26992CD6D4F}" destId="{05C4BC24-1FAB-4044-818A-F74BA5B78C91}" srcOrd="0" destOrd="0" parTransId="{C1140705-6184-4686-875E-898D97823BB8}" sibTransId="{1FA3562C-14A3-4A08-8297-8AD190357A43}"/>
    <dgm:cxn modelId="{B9936749-540B-40A3-829C-42F6FE4005FF}" type="presOf" srcId="{99238D2E-B90A-4B4F-9AE0-20FD52C23FEE}" destId="{CC9C709B-1175-44DA-9D94-153957728738}" srcOrd="0" destOrd="0" presId="urn:microsoft.com/office/officeart/2005/8/layout/orgChart1"/>
    <dgm:cxn modelId="{604A99DD-2A27-4F5E-B3DC-F46116939EAF}" type="presOf" srcId="{2DB5AF2B-26BA-443E-88DC-3E57C4120089}" destId="{11C9568C-8259-44E8-AAA6-C2BECB5E1954}" srcOrd="1" destOrd="0" presId="urn:microsoft.com/office/officeart/2005/8/layout/orgChart1"/>
    <dgm:cxn modelId="{C1924967-D2B8-4942-BB00-48D7B3326CA4}" type="presOf" srcId="{2DB5AF2B-26BA-443E-88DC-3E57C4120089}" destId="{0F718C16-03CA-46F9-8251-2F9F34F60514}" srcOrd="0" destOrd="0" presId="urn:microsoft.com/office/officeart/2005/8/layout/orgChart1"/>
    <dgm:cxn modelId="{987F0584-F93D-4982-B5B4-8C0472A6E44E}" srcId="{48601B04-DC1E-459F-B85A-6473ED19BCC7}" destId="{0C39D3E0-D871-4EF1-B057-F26992CD6D4F}" srcOrd="0" destOrd="0" parTransId="{5C0AC75D-100C-4045-8DC9-E055BBD37899}" sibTransId="{1951C1D0-8D75-4296-B2F9-B5092BFF324D}"/>
    <dgm:cxn modelId="{7596020F-2F23-42E9-AC43-E82CA7A5D450}" type="presOf" srcId="{678AF53B-3CEA-489A-89F9-7F7D35449B09}" destId="{7E594E9B-9896-427E-B59F-1AFB4FB04009}" srcOrd="1" destOrd="0" presId="urn:microsoft.com/office/officeart/2005/8/layout/orgChart1"/>
    <dgm:cxn modelId="{8B05DFF8-8B06-4AB0-A563-CD51A688F2AF}" type="presOf" srcId="{5CC8FD64-D744-45A4-B573-A4A6AEFDBE1E}" destId="{C864F3C3-6380-4669-81F3-666831055BC1}" srcOrd="1" destOrd="0" presId="urn:microsoft.com/office/officeart/2005/8/layout/orgChart1"/>
    <dgm:cxn modelId="{3A1E9EE4-96DE-4897-A1C9-A5188DB4B34E}" type="presOf" srcId="{5CC8FD64-D744-45A4-B573-A4A6AEFDBE1E}" destId="{776D42D8-D90F-403D-BE8C-75D09A76FE53}" srcOrd="0" destOrd="0" presId="urn:microsoft.com/office/officeart/2005/8/layout/orgChart1"/>
    <dgm:cxn modelId="{7D2B1748-13E7-4504-82D7-7C8B7B8DABB0}" type="presOf" srcId="{C1140705-6184-4686-875E-898D97823BB8}" destId="{8CFEE09E-D02F-4FC0-8A63-97629E2B195A}" srcOrd="0" destOrd="0" presId="urn:microsoft.com/office/officeart/2005/8/layout/orgChart1"/>
    <dgm:cxn modelId="{B2F8C717-C821-412E-B717-AE5B5C9766BC}" type="presOf" srcId="{F03E06FA-F95F-4946-B202-2CC98445491F}" destId="{73529A69-C67E-490D-A910-835FF1E5C927}" srcOrd="0" destOrd="0" presId="urn:microsoft.com/office/officeart/2005/8/layout/orgChart1"/>
    <dgm:cxn modelId="{EB6F1AEA-7EEF-44D0-B9F8-CD9A18066AB1}" type="presOf" srcId="{5B22405C-C93D-4166-B7A3-8976FC91172F}" destId="{2C5879F4-6C42-4EE4-B55B-4EDC84EA9404}" srcOrd="0" destOrd="0" presId="urn:microsoft.com/office/officeart/2005/8/layout/orgChart1"/>
    <dgm:cxn modelId="{5ACE7151-1C95-4BA8-8B80-3151B27827FC}" type="presOf" srcId="{AEF0A2E1-FE33-4934-A147-26CC24BBC9A0}" destId="{0E7FA2D1-ED5E-47A6-8A85-2A9512B968D5}" srcOrd="0" destOrd="0" presId="urn:microsoft.com/office/officeart/2005/8/layout/orgChart1"/>
    <dgm:cxn modelId="{139A6174-6D00-4974-AC8A-C8BCCD362009}" type="presOf" srcId="{A4F57B1B-F5C4-4708-BE30-ACA08FB1151E}" destId="{BFA6BDD9-4F9D-41AC-BB7F-9085B374D4DE}" srcOrd="1" destOrd="0" presId="urn:microsoft.com/office/officeart/2005/8/layout/orgChart1"/>
    <dgm:cxn modelId="{11A0176B-CA16-43B9-9B61-4015DF2AC704}" type="presOf" srcId="{ACF9B46A-390B-4B55-9D30-FEEA05C810C5}" destId="{0419E1AB-EB77-4A90-84CD-AC2181A60A2C}" srcOrd="0" destOrd="0" presId="urn:microsoft.com/office/officeart/2005/8/layout/orgChart1"/>
    <dgm:cxn modelId="{21714AE3-AD79-4E84-B15D-7679B4709193}" type="presOf" srcId="{F03E06FA-F95F-4946-B202-2CC98445491F}" destId="{911EE879-9BE5-45AC-8082-62F6D23ADB25}" srcOrd="1" destOrd="0" presId="urn:microsoft.com/office/officeart/2005/8/layout/orgChart1"/>
    <dgm:cxn modelId="{8772A35F-0615-4A56-9545-656CD6670E8D}" type="presOf" srcId="{AEE0821B-C369-4F6F-A54E-3E3B1F7E1C0D}" destId="{2458B81F-27E7-48BF-8D0D-118096286FDA}" srcOrd="0" destOrd="0" presId="urn:microsoft.com/office/officeart/2005/8/layout/orgChart1"/>
    <dgm:cxn modelId="{4BC0F04B-4B4F-4C2A-94C2-F3BD6576CAAC}" type="presOf" srcId="{0C39D3E0-D871-4EF1-B057-F26992CD6D4F}" destId="{569F5EB7-0A7E-49E6-A7AF-B90AC7EAD562}" srcOrd="1" destOrd="0" presId="urn:microsoft.com/office/officeart/2005/8/layout/orgChart1"/>
    <dgm:cxn modelId="{36572EE1-9685-40FA-9AF3-B46FA47C33EE}" type="presOf" srcId="{678AF53B-3CEA-489A-89F9-7F7D35449B09}" destId="{4A685EB3-5639-4744-A12C-AD8C99068626}" srcOrd="0" destOrd="0" presId="urn:microsoft.com/office/officeart/2005/8/layout/orgChart1"/>
    <dgm:cxn modelId="{83D79A36-7442-4FA2-875F-B633DA0FAE64}" srcId="{99238D2E-B90A-4B4F-9AE0-20FD52C23FEE}" destId="{F096118F-722D-4103-80A0-CBB8950AB444}" srcOrd="0" destOrd="0" parTransId="{565B30E4-AF4A-4CA0-86DD-6A7E75321FD7}" sibTransId="{C93A7171-CF99-4CEB-830B-D916DEB3ED8A}"/>
    <dgm:cxn modelId="{A6F869E0-C1E1-44B9-ACA5-C43437CEA516}" type="presOf" srcId="{E05B57E7-68F3-49A4-9836-2E8C16F2A2A4}" destId="{3375A6C1-91C4-41BE-95E1-AD41400A5E76}" srcOrd="0" destOrd="0" presId="urn:microsoft.com/office/officeart/2005/8/layout/orgChart1"/>
    <dgm:cxn modelId="{E464F3CC-3946-4A88-9444-8E6C6E922298}" srcId="{2DB5AF2B-26BA-443E-88DC-3E57C4120089}" destId="{E05B57E7-68F3-49A4-9836-2E8C16F2A2A4}" srcOrd="0" destOrd="0" parTransId="{22865613-A9C7-47B6-B7D0-E175811F5A07}" sibTransId="{FFD96DE1-F61D-4AD8-B57E-768A6EBFBA66}"/>
    <dgm:cxn modelId="{50356038-CAF4-420B-AB81-9AEDF27014C0}" type="presParOf" srcId="{2D1BBFCF-B9D7-414B-8FC9-71860862524B}" destId="{9284AF2B-AEB6-4F29-AB7D-2CE83C6106C2}" srcOrd="0" destOrd="0" presId="urn:microsoft.com/office/officeart/2005/8/layout/orgChart1"/>
    <dgm:cxn modelId="{2F5AD752-9BBB-4763-9878-246360CB9E6D}" type="presParOf" srcId="{9284AF2B-AEB6-4F29-AB7D-2CE83C6106C2}" destId="{FCDB5FA9-131F-4E4A-AD13-61A26070D289}" srcOrd="0" destOrd="0" presId="urn:microsoft.com/office/officeart/2005/8/layout/orgChart1"/>
    <dgm:cxn modelId="{D6D70FF4-6BE9-4062-9878-63877E641691}" type="presParOf" srcId="{FCDB5FA9-131F-4E4A-AD13-61A26070D289}" destId="{1011272F-D9B3-48BB-8CC5-3151A6F09DBF}" srcOrd="0" destOrd="0" presId="urn:microsoft.com/office/officeart/2005/8/layout/orgChart1"/>
    <dgm:cxn modelId="{A9E1B361-3B39-4BA8-8BD3-8D2BFCD0B247}" type="presParOf" srcId="{FCDB5FA9-131F-4E4A-AD13-61A26070D289}" destId="{569F5EB7-0A7E-49E6-A7AF-B90AC7EAD562}" srcOrd="1" destOrd="0" presId="urn:microsoft.com/office/officeart/2005/8/layout/orgChart1"/>
    <dgm:cxn modelId="{E31715F5-F0F8-4B13-962C-4D5BBD85F3AA}" type="presParOf" srcId="{9284AF2B-AEB6-4F29-AB7D-2CE83C6106C2}" destId="{B6FE89A4-E350-4EBD-9729-3F5654385FF6}" srcOrd="1" destOrd="0" presId="urn:microsoft.com/office/officeart/2005/8/layout/orgChart1"/>
    <dgm:cxn modelId="{A55A5CBC-258A-48F1-A8E8-4069AA25EBF7}" type="presParOf" srcId="{B6FE89A4-E350-4EBD-9729-3F5654385FF6}" destId="{8CFEE09E-D02F-4FC0-8A63-97629E2B195A}" srcOrd="0" destOrd="0" presId="urn:microsoft.com/office/officeart/2005/8/layout/orgChart1"/>
    <dgm:cxn modelId="{00684731-95AA-43A8-B3B3-BAC1A288B44A}" type="presParOf" srcId="{B6FE89A4-E350-4EBD-9729-3F5654385FF6}" destId="{88F6C431-9464-46B1-996C-1D973EC6E1AB}" srcOrd="1" destOrd="0" presId="urn:microsoft.com/office/officeart/2005/8/layout/orgChart1"/>
    <dgm:cxn modelId="{64081B2D-9D13-49E2-A068-CF4043E34A1E}" type="presParOf" srcId="{88F6C431-9464-46B1-996C-1D973EC6E1AB}" destId="{E88F703F-086D-49BA-A449-328074D42B7D}" srcOrd="0" destOrd="0" presId="urn:microsoft.com/office/officeart/2005/8/layout/orgChart1"/>
    <dgm:cxn modelId="{BA665A78-E4CE-4EBA-BD36-4BD2E5313472}" type="presParOf" srcId="{E88F703F-086D-49BA-A449-328074D42B7D}" destId="{045E7E2B-E372-4B67-90CE-DCE4CC8D0BCA}" srcOrd="0" destOrd="0" presId="urn:microsoft.com/office/officeart/2005/8/layout/orgChart1"/>
    <dgm:cxn modelId="{E0C5A026-8670-448A-89E4-96E58E910888}" type="presParOf" srcId="{E88F703F-086D-49BA-A449-328074D42B7D}" destId="{FB4EBB14-A844-4E74-8228-A1868ABC97F8}" srcOrd="1" destOrd="0" presId="urn:microsoft.com/office/officeart/2005/8/layout/orgChart1"/>
    <dgm:cxn modelId="{409DF953-8DFE-4B86-9638-D3C7EF950429}" type="presParOf" srcId="{88F6C431-9464-46B1-996C-1D973EC6E1AB}" destId="{D6AF4BA0-EC74-4469-914A-A2AE3C7B6204}" srcOrd="1" destOrd="0" presId="urn:microsoft.com/office/officeart/2005/8/layout/orgChart1"/>
    <dgm:cxn modelId="{DD838E72-6499-4814-8710-1F3F52F33933}" type="presParOf" srcId="{D6AF4BA0-EC74-4469-914A-A2AE3C7B6204}" destId="{2C5879F4-6C42-4EE4-B55B-4EDC84EA9404}" srcOrd="0" destOrd="0" presId="urn:microsoft.com/office/officeart/2005/8/layout/orgChart1"/>
    <dgm:cxn modelId="{3F5F5D6E-007A-4E4E-A028-33EEC081A4E9}" type="presParOf" srcId="{D6AF4BA0-EC74-4469-914A-A2AE3C7B6204}" destId="{0814ED6B-8713-47E1-A6C7-8F77DF89AAC2}" srcOrd="1" destOrd="0" presId="urn:microsoft.com/office/officeart/2005/8/layout/orgChart1"/>
    <dgm:cxn modelId="{C7C8E936-0C42-470D-8CE0-8D7C192DB94F}" type="presParOf" srcId="{0814ED6B-8713-47E1-A6C7-8F77DF89AAC2}" destId="{6D97B8ED-D9E4-4F6E-902F-4FC9C1940A6D}" srcOrd="0" destOrd="0" presId="urn:microsoft.com/office/officeart/2005/8/layout/orgChart1"/>
    <dgm:cxn modelId="{7104A744-2697-4B73-99A3-3E15CFC084B4}" type="presParOf" srcId="{6D97B8ED-D9E4-4F6E-902F-4FC9C1940A6D}" destId="{B7473F16-44FE-43D6-90E2-481E8B12AEFD}" srcOrd="0" destOrd="0" presId="urn:microsoft.com/office/officeart/2005/8/layout/orgChart1"/>
    <dgm:cxn modelId="{CBE181FD-06AF-4D3E-BB1A-2DBD06612C69}" type="presParOf" srcId="{6D97B8ED-D9E4-4F6E-902F-4FC9C1940A6D}" destId="{BFA6BDD9-4F9D-41AC-BB7F-9085B374D4DE}" srcOrd="1" destOrd="0" presId="urn:microsoft.com/office/officeart/2005/8/layout/orgChart1"/>
    <dgm:cxn modelId="{0F26C9AC-A06F-4324-A90C-238D065B8927}" type="presParOf" srcId="{0814ED6B-8713-47E1-A6C7-8F77DF89AAC2}" destId="{FDD0D2AB-9146-431A-ABD4-32FA81EAD9F6}" srcOrd="1" destOrd="0" presId="urn:microsoft.com/office/officeart/2005/8/layout/orgChart1"/>
    <dgm:cxn modelId="{AB770435-DFB9-47B7-A50B-B0EB42B4FC02}" type="presParOf" srcId="{FDD0D2AB-9146-431A-ABD4-32FA81EAD9F6}" destId="{650C30F9-1D9E-4418-A802-17A6F5D0F551}" srcOrd="0" destOrd="0" presId="urn:microsoft.com/office/officeart/2005/8/layout/orgChart1"/>
    <dgm:cxn modelId="{9E5676DF-E5A8-4BA2-A8C9-8F7BC526CBB2}" type="presParOf" srcId="{FDD0D2AB-9146-431A-ABD4-32FA81EAD9F6}" destId="{360AD1A0-56EE-4C8E-8C46-3117AEA281F1}" srcOrd="1" destOrd="0" presId="urn:microsoft.com/office/officeart/2005/8/layout/orgChart1"/>
    <dgm:cxn modelId="{1131EB5C-DFD2-4344-AB34-64AD27383D44}" type="presParOf" srcId="{360AD1A0-56EE-4C8E-8C46-3117AEA281F1}" destId="{33F0BEBE-74F2-4472-8534-E0CD4CF3CFF5}" srcOrd="0" destOrd="0" presId="urn:microsoft.com/office/officeart/2005/8/layout/orgChart1"/>
    <dgm:cxn modelId="{DD03C8B7-B35D-4A04-AD6A-3D17D8327648}" type="presParOf" srcId="{33F0BEBE-74F2-4472-8534-E0CD4CF3CFF5}" destId="{FC5C3EC3-55CD-457D-822B-FC3B3D47B77A}" srcOrd="0" destOrd="0" presId="urn:microsoft.com/office/officeart/2005/8/layout/orgChart1"/>
    <dgm:cxn modelId="{449E8EFD-E8CE-4044-9902-E9A8A87695A9}" type="presParOf" srcId="{33F0BEBE-74F2-4472-8534-E0CD4CF3CFF5}" destId="{EDBC2934-1C0D-4C4F-9AA5-5249BB7202B6}" srcOrd="1" destOrd="0" presId="urn:microsoft.com/office/officeart/2005/8/layout/orgChart1"/>
    <dgm:cxn modelId="{0F9DE139-9C0E-4D91-8B4E-32EB5D992DB7}" type="presParOf" srcId="{360AD1A0-56EE-4C8E-8C46-3117AEA281F1}" destId="{DFFC8839-5728-443E-963B-CBB4D6ABC0C1}" srcOrd="1" destOrd="0" presId="urn:microsoft.com/office/officeart/2005/8/layout/orgChart1"/>
    <dgm:cxn modelId="{7C93C402-1C40-4A2D-A351-9D33FF10A5B6}" type="presParOf" srcId="{DFFC8839-5728-443E-963B-CBB4D6ABC0C1}" destId="{B10E085D-A40A-4C9B-A867-092C3D2B639A}" srcOrd="0" destOrd="0" presId="urn:microsoft.com/office/officeart/2005/8/layout/orgChart1"/>
    <dgm:cxn modelId="{F4C6CAEA-E6C9-412C-9816-63CB84260E19}" type="presParOf" srcId="{DFFC8839-5728-443E-963B-CBB4D6ABC0C1}" destId="{BC650441-FDB3-4036-843B-C4875BF07D5E}" srcOrd="1" destOrd="0" presId="urn:microsoft.com/office/officeart/2005/8/layout/orgChart1"/>
    <dgm:cxn modelId="{2D7BCFEB-160F-4D64-94E8-CF7647BB3F38}" type="presParOf" srcId="{BC650441-FDB3-4036-843B-C4875BF07D5E}" destId="{82836E9A-ADA0-43E2-A3D4-B9269E8E59DD}" srcOrd="0" destOrd="0" presId="urn:microsoft.com/office/officeart/2005/8/layout/orgChart1"/>
    <dgm:cxn modelId="{5D005EA3-44D7-417F-807D-846B59F41F3E}" type="presParOf" srcId="{82836E9A-ADA0-43E2-A3D4-B9269E8E59DD}" destId="{776D42D8-D90F-403D-BE8C-75D09A76FE53}" srcOrd="0" destOrd="0" presId="urn:microsoft.com/office/officeart/2005/8/layout/orgChart1"/>
    <dgm:cxn modelId="{1AF4D567-7148-45A4-8B7A-3AB4EF42F67B}" type="presParOf" srcId="{82836E9A-ADA0-43E2-A3D4-B9269E8E59DD}" destId="{C864F3C3-6380-4669-81F3-666831055BC1}" srcOrd="1" destOrd="0" presId="urn:microsoft.com/office/officeart/2005/8/layout/orgChart1"/>
    <dgm:cxn modelId="{77E414A5-8537-406E-9D3E-ADD8191852A6}" type="presParOf" srcId="{BC650441-FDB3-4036-843B-C4875BF07D5E}" destId="{C95E4280-BDF9-4C18-BBAD-5BCBE6B5FA97}" srcOrd="1" destOrd="0" presId="urn:microsoft.com/office/officeart/2005/8/layout/orgChart1"/>
    <dgm:cxn modelId="{375B2366-4726-4E78-BA19-C98742C3EFD3}" type="presParOf" srcId="{BC650441-FDB3-4036-843B-C4875BF07D5E}" destId="{AD334C8B-3EEC-4BB5-9BC3-32A167161022}" srcOrd="2" destOrd="0" presId="urn:microsoft.com/office/officeart/2005/8/layout/orgChart1"/>
    <dgm:cxn modelId="{BD67011D-5DC8-4254-825E-D701EB2496FF}" type="presParOf" srcId="{360AD1A0-56EE-4C8E-8C46-3117AEA281F1}" destId="{BC949D48-48CF-41FA-BD37-70C441E36C54}" srcOrd="2" destOrd="0" presId="urn:microsoft.com/office/officeart/2005/8/layout/orgChart1"/>
    <dgm:cxn modelId="{8D2394A8-C716-4FD3-9259-5179051CEFD2}" type="presParOf" srcId="{0814ED6B-8713-47E1-A6C7-8F77DF89AAC2}" destId="{4189C8A3-973A-441F-8D07-CCCCFC60D6C7}" srcOrd="2" destOrd="0" presId="urn:microsoft.com/office/officeart/2005/8/layout/orgChart1"/>
    <dgm:cxn modelId="{87404F70-A28A-48D2-BB50-68EFA847A688}" type="presParOf" srcId="{88F6C431-9464-46B1-996C-1D973EC6E1AB}" destId="{43FF9786-5D19-4840-8A93-3C51C44745EB}" srcOrd="2" destOrd="0" presId="urn:microsoft.com/office/officeart/2005/8/layout/orgChart1"/>
    <dgm:cxn modelId="{AC341EF4-0BCF-4C57-92D8-86A2019D60AB}" type="presParOf" srcId="{B6FE89A4-E350-4EBD-9729-3F5654385FF6}" destId="{2458B81F-27E7-48BF-8D0D-118096286FDA}" srcOrd="2" destOrd="0" presId="urn:microsoft.com/office/officeart/2005/8/layout/orgChart1"/>
    <dgm:cxn modelId="{2B443D05-C5DB-403C-B777-6C7E5676BC52}" type="presParOf" srcId="{B6FE89A4-E350-4EBD-9729-3F5654385FF6}" destId="{E6DFA974-481C-4AC6-A0AC-2D236BB0DF03}" srcOrd="3" destOrd="0" presId="urn:microsoft.com/office/officeart/2005/8/layout/orgChart1"/>
    <dgm:cxn modelId="{B66796DD-8026-4CEC-903A-A95E327D312F}" type="presParOf" srcId="{E6DFA974-481C-4AC6-A0AC-2D236BB0DF03}" destId="{08695E2F-DB30-47E8-A274-09AF86D281CA}" srcOrd="0" destOrd="0" presId="urn:microsoft.com/office/officeart/2005/8/layout/orgChart1"/>
    <dgm:cxn modelId="{9B7221B0-EA91-4ED6-A704-14EC85CDD70F}" type="presParOf" srcId="{08695E2F-DB30-47E8-A274-09AF86D281CA}" destId="{0E7FA2D1-ED5E-47A6-8A85-2A9512B968D5}" srcOrd="0" destOrd="0" presId="urn:microsoft.com/office/officeart/2005/8/layout/orgChart1"/>
    <dgm:cxn modelId="{6DFDAB7E-458C-425B-8A77-6221449D833D}" type="presParOf" srcId="{08695E2F-DB30-47E8-A274-09AF86D281CA}" destId="{2F264B61-0BFB-45DE-9B5F-5D7550A5548C}" srcOrd="1" destOrd="0" presId="urn:microsoft.com/office/officeart/2005/8/layout/orgChart1"/>
    <dgm:cxn modelId="{0E77D10B-B914-4181-8302-B22EE9F31A76}" type="presParOf" srcId="{E6DFA974-481C-4AC6-A0AC-2D236BB0DF03}" destId="{C87F5042-F7DE-41E6-B484-6A8A2DA945DB}" srcOrd="1" destOrd="0" presId="urn:microsoft.com/office/officeart/2005/8/layout/orgChart1"/>
    <dgm:cxn modelId="{421077A2-EEAE-48DA-9BA7-157454224151}" type="presParOf" srcId="{C87F5042-F7DE-41E6-B484-6A8A2DA945DB}" destId="{0419E1AB-EB77-4A90-84CD-AC2181A60A2C}" srcOrd="0" destOrd="0" presId="urn:microsoft.com/office/officeart/2005/8/layout/orgChart1"/>
    <dgm:cxn modelId="{327916E7-EAB4-46E8-B0EF-25ADAD8F74AB}" type="presParOf" srcId="{C87F5042-F7DE-41E6-B484-6A8A2DA945DB}" destId="{6DABE639-741D-4688-BD87-2083E7F0BE3B}" srcOrd="1" destOrd="0" presId="urn:microsoft.com/office/officeart/2005/8/layout/orgChart1"/>
    <dgm:cxn modelId="{6E3191E7-1E7C-47DF-A220-32A38AF2ADF4}" type="presParOf" srcId="{6DABE639-741D-4688-BD87-2083E7F0BE3B}" destId="{A6D43D17-882E-4A22-A5DD-1344AD8DDE73}" srcOrd="0" destOrd="0" presId="urn:microsoft.com/office/officeart/2005/8/layout/orgChart1"/>
    <dgm:cxn modelId="{F690F4FA-E8DD-4452-8289-5B5C3189513C}" type="presParOf" srcId="{A6D43D17-882E-4A22-A5DD-1344AD8DDE73}" destId="{4A685EB3-5639-4744-A12C-AD8C99068626}" srcOrd="0" destOrd="0" presId="urn:microsoft.com/office/officeart/2005/8/layout/orgChart1"/>
    <dgm:cxn modelId="{07F133B3-8CAA-48E1-9010-573A386F91ED}" type="presParOf" srcId="{A6D43D17-882E-4A22-A5DD-1344AD8DDE73}" destId="{7E594E9B-9896-427E-B59F-1AFB4FB04009}" srcOrd="1" destOrd="0" presId="urn:microsoft.com/office/officeart/2005/8/layout/orgChart1"/>
    <dgm:cxn modelId="{F6D74871-243E-4207-9D62-83F3560ABE3B}" type="presParOf" srcId="{6DABE639-741D-4688-BD87-2083E7F0BE3B}" destId="{156AC460-43D8-44DD-8922-F60CFD6DCF7F}" srcOrd="1" destOrd="0" presId="urn:microsoft.com/office/officeart/2005/8/layout/orgChart1"/>
    <dgm:cxn modelId="{B29132D8-94BF-4802-847D-1CDFE663CE83}" type="presParOf" srcId="{156AC460-43D8-44DD-8922-F60CFD6DCF7F}" destId="{898AF39E-EA05-49B5-9A0E-1FB2C5FB6448}" srcOrd="0" destOrd="0" presId="urn:microsoft.com/office/officeart/2005/8/layout/orgChart1"/>
    <dgm:cxn modelId="{EF1D3FD7-1757-4ED8-A17F-3450291C0ABD}" type="presParOf" srcId="{156AC460-43D8-44DD-8922-F60CFD6DCF7F}" destId="{06593D64-E68B-4645-842A-937AEE85B455}" srcOrd="1" destOrd="0" presId="urn:microsoft.com/office/officeart/2005/8/layout/orgChart1"/>
    <dgm:cxn modelId="{E2B41880-BBBA-4F46-84AC-90DAB3BF2732}" type="presParOf" srcId="{06593D64-E68B-4645-842A-937AEE85B455}" destId="{6AD9B138-73C6-44E1-865B-F341F11BFF6E}" srcOrd="0" destOrd="0" presId="urn:microsoft.com/office/officeart/2005/8/layout/orgChart1"/>
    <dgm:cxn modelId="{05A9332A-A79B-420F-83A3-B3F7AAC24F5F}" type="presParOf" srcId="{6AD9B138-73C6-44E1-865B-F341F11BFF6E}" destId="{73529A69-C67E-490D-A910-835FF1E5C927}" srcOrd="0" destOrd="0" presId="urn:microsoft.com/office/officeart/2005/8/layout/orgChart1"/>
    <dgm:cxn modelId="{74C697C3-8D82-49D1-B4EE-0CAD612A6F62}" type="presParOf" srcId="{6AD9B138-73C6-44E1-865B-F341F11BFF6E}" destId="{911EE879-9BE5-45AC-8082-62F6D23ADB25}" srcOrd="1" destOrd="0" presId="urn:microsoft.com/office/officeart/2005/8/layout/orgChart1"/>
    <dgm:cxn modelId="{5220E620-5BCC-4DA4-B4C4-1059D0C026CD}" type="presParOf" srcId="{06593D64-E68B-4645-842A-937AEE85B455}" destId="{8D9F44FF-B17F-4D52-8E8E-08B018236A35}" srcOrd="1" destOrd="0" presId="urn:microsoft.com/office/officeart/2005/8/layout/orgChart1"/>
    <dgm:cxn modelId="{71122274-691F-4F96-A6D3-2A36796B6E2A}" type="presParOf" srcId="{8D9F44FF-B17F-4D52-8E8E-08B018236A35}" destId="{279C278F-1477-415F-AA50-D94AE58FE331}" srcOrd="0" destOrd="0" presId="urn:microsoft.com/office/officeart/2005/8/layout/orgChart1"/>
    <dgm:cxn modelId="{72D5B0AB-296D-4E4D-B5E4-3A42DA4F74B2}" type="presParOf" srcId="{8D9F44FF-B17F-4D52-8E8E-08B018236A35}" destId="{D4935C46-5EE8-49EF-86F7-765D6400C24F}" srcOrd="1" destOrd="0" presId="urn:microsoft.com/office/officeart/2005/8/layout/orgChart1"/>
    <dgm:cxn modelId="{EF0F8BCE-7AF3-48DB-909D-72B03F6E8CC0}" type="presParOf" srcId="{D4935C46-5EE8-49EF-86F7-765D6400C24F}" destId="{EA4660A7-1B2A-4310-9BCC-E5D523474284}" srcOrd="0" destOrd="0" presId="urn:microsoft.com/office/officeart/2005/8/layout/orgChart1"/>
    <dgm:cxn modelId="{1472F72B-7086-4D94-A139-9A039EB99505}" type="presParOf" srcId="{EA4660A7-1B2A-4310-9BCC-E5D523474284}" destId="{64DD97E3-0FBD-499D-8340-88E446C06DC0}" srcOrd="0" destOrd="0" presId="urn:microsoft.com/office/officeart/2005/8/layout/orgChart1"/>
    <dgm:cxn modelId="{EE2BDB14-CD0E-4F33-9FEF-26F1F9265C7E}" type="presParOf" srcId="{EA4660A7-1B2A-4310-9BCC-E5D523474284}" destId="{03AD610E-57BB-4A29-8146-EE1AEE9BBCD1}" srcOrd="1" destOrd="0" presId="urn:microsoft.com/office/officeart/2005/8/layout/orgChart1"/>
    <dgm:cxn modelId="{E7C7095C-00D9-4076-9CF0-3369694FE3FA}" type="presParOf" srcId="{D4935C46-5EE8-49EF-86F7-765D6400C24F}" destId="{AD80F62B-B227-42BC-B931-86C64D460BBA}" srcOrd="1" destOrd="0" presId="urn:microsoft.com/office/officeart/2005/8/layout/orgChart1"/>
    <dgm:cxn modelId="{264568D2-95EA-4242-8734-1FD495331BE9}" type="presParOf" srcId="{D4935C46-5EE8-49EF-86F7-765D6400C24F}" destId="{412903E0-DACA-4DFD-8588-FE430F568C90}" srcOrd="2" destOrd="0" presId="urn:microsoft.com/office/officeart/2005/8/layout/orgChart1"/>
    <dgm:cxn modelId="{B3A48702-07DA-4E15-B5AE-71BAA2D0BC82}" type="presParOf" srcId="{06593D64-E68B-4645-842A-937AEE85B455}" destId="{0FFD4888-1F67-436E-AB4A-4116F2C68104}" srcOrd="2" destOrd="0" presId="urn:microsoft.com/office/officeart/2005/8/layout/orgChart1"/>
    <dgm:cxn modelId="{761DFD0C-B5D3-4673-B3FE-EDE1E5F59211}" type="presParOf" srcId="{6DABE639-741D-4688-BD87-2083E7F0BE3B}" destId="{11781FEB-5F7B-4DF8-A35F-6AF2FE13C57E}" srcOrd="2" destOrd="0" presId="urn:microsoft.com/office/officeart/2005/8/layout/orgChart1"/>
    <dgm:cxn modelId="{62670B73-D524-4025-B2C4-455F503627BE}" type="presParOf" srcId="{E6DFA974-481C-4AC6-A0AC-2D236BB0DF03}" destId="{E71B138D-82B9-444C-A339-B2D5E98A2D2E}" srcOrd="2" destOrd="0" presId="urn:microsoft.com/office/officeart/2005/8/layout/orgChart1"/>
    <dgm:cxn modelId="{98B39230-D2E2-4C4B-A1EF-ECE61C1030EB}" type="presParOf" srcId="{B6FE89A4-E350-4EBD-9729-3F5654385FF6}" destId="{0E3D07F5-E54C-4A8F-802F-EE2DEE37A1C8}" srcOrd="4" destOrd="0" presId="urn:microsoft.com/office/officeart/2005/8/layout/orgChart1"/>
    <dgm:cxn modelId="{5EF599FF-EE8E-481C-91CF-24E733BC42BF}" type="presParOf" srcId="{B6FE89A4-E350-4EBD-9729-3F5654385FF6}" destId="{F84D9F0E-8D2A-42DF-803C-E54AD9E337F9}" srcOrd="5" destOrd="0" presId="urn:microsoft.com/office/officeart/2005/8/layout/orgChart1"/>
    <dgm:cxn modelId="{26920E0B-946A-4EFD-B0E1-BA87A767574D}" type="presParOf" srcId="{F84D9F0E-8D2A-42DF-803C-E54AD9E337F9}" destId="{6CB7AC5B-CFEF-4519-8C6E-610DD0A5970F}" srcOrd="0" destOrd="0" presId="urn:microsoft.com/office/officeart/2005/8/layout/orgChart1"/>
    <dgm:cxn modelId="{B2B42F09-57BF-4F2A-9C87-C73C7DA0C7CD}" type="presParOf" srcId="{6CB7AC5B-CFEF-4519-8C6E-610DD0A5970F}" destId="{CC9C709B-1175-44DA-9D94-153957728738}" srcOrd="0" destOrd="0" presId="urn:microsoft.com/office/officeart/2005/8/layout/orgChart1"/>
    <dgm:cxn modelId="{94A2FB6C-8EEE-44E0-9C7E-3D21AA0AEE4D}" type="presParOf" srcId="{6CB7AC5B-CFEF-4519-8C6E-610DD0A5970F}" destId="{313B657B-8000-4302-8235-C1557E9CE31A}" srcOrd="1" destOrd="0" presId="urn:microsoft.com/office/officeart/2005/8/layout/orgChart1"/>
    <dgm:cxn modelId="{4A666890-687D-4930-A652-290D091AF45A}" type="presParOf" srcId="{F84D9F0E-8D2A-42DF-803C-E54AD9E337F9}" destId="{2084E9BA-EC61-4011-BED2-826E316F208C}" srcOrd="1" destOrd="0" presId="urn:microsoft.com/office/officeart/2005/8/layout/orgChart1"/>
    <dgm:cxn modelId="{0E16C7B3-730E-4193-9705-06B503E4EB0C}" type="presParOf" srcId="{2084E9BA-EC61-4011-BED2-826E316F208C}" destId="{B18354D9-40E2-4908-A460-D07D2EEA7F59}" srcOrd="0" destOrd="0" presId="urn:microsoft.com/office/officeart/2005/8/layout/orgChart1"/>
    <dgm:cxn modelId="{097A0980-CB45-490A-B727-8DE09204F19D}" type="presParOf" srcId="{2084E9BA-EC61-4011-BED2-826E316F208C}" destId="{E4A3F29C-8B82-4214-92C3-1C9C48E6E6CC}" srcOrd="1" destOrd="0" presId="urn:microsoft.com/office/officeart/2005/8/layout/orgChart1"/>
    <dgm:cxn modelId="{C8B54097-762A-447B-A6D9-6204AF873511}" type="presParOf" srcId="{E4A3F29C-8B82-4214-92C3-1C9C48E6E6CC}" destId="{C7FCB9BA-1E8F-44C9-B30E-C075BF27CB5C}" srcOrd="0" destOrd="0" presId="urn:microsoft.com/office/officeart/2005/8/layout/orgChart1"/>
    <dgm:cxn modelId="{22A17A36-7557-4CAC-AB73-41633D23D7F4}" type="presParOf" srcId="{C7FCB9BA-1E8F-44C9-B30E-C075BF27CB5C}" destId="{B56A040F-5D40-4048-B75A-1EB9F913401C}" srcOrd="0" destOrd="0" presId="urn:microsoft.com/office/officeart/2005/8/layout/orgChart1"/>
    <dgm:cxn modelId="{D3027BB0-2D0C-4F3E-8102-A56F601E5B64}" type="presParOf" srcId="{C7FCB9BA-1E8F-44C9-B30E-C075BF27CB5C}" destId="{C6DC4C8D-6768-4320-945C-F600A264BE0C}" srcOrd="1" destOrd="0" presId="urn:microsoft.com/office/officeart/2005/8/layout/orgChart1"/>
    <dgm:cxn modelId="{9FE740AE-2A92-4A63-8972-46C1C83D44AA}" type="presParOf" srcId="{E4A3F29C-8B82-4214-92C3-1C9C48E6E6CC}" destId="{9EC0C9C6-6326-4501-AE92-664648681AAA}" srcOrd="1" destOrd="0" presId="urn:microsoft.com/office/officeart/2005/8/layout/orgChart1"/>
    <dgm:cxn modelId="{EB5ADF76-7B9E-4352-86F6-0A0A563B76F8}" type="presParOf" srcId="{9EC0C9C6-6326-4501-AE92-664648681AAA}" destId="{00CF1F12-9E4E-4AC8-B8BE-1A6C887C444B}" srcOrd="0" destOrd="0" presId="urn:microsoft.com/office/officeart/2005/8/layout/orgChart1"/>
    <dgm:cxn modelId="{1739E958-F50B-4502-BC05-1F3038F67578}" type="presParOf" srcId="{9EC0C9C6-6326-4501-AE92-664648681AAA}" destId="{3E0B0642-D69E-4A86-84FF-53DE031CA6B7}" srcOrd="1" destOrd="0" presId="urn:microsoft.com/office/officeart/2005/8/layout/orgChart1"/>
    <dgm:cxn modelId="{1746DACB-B771-4F99-8D15-59BCC8B0B038}" type="presParOf" srcId="{3E0B0642-D69E-4A86-84FF-53DE031CA6B7}" destId="{4AE75D1A-3D8E-4C20-B022-39EDD58DF39B}" srcOrd="0" destOrd="0" presId="urn:microsoft.com/office/officeart/2005/8/layout/orgChart1"/>
    <dgm:cxn modelId="{508A0CAE-3A6E-44A7-8EAE-1ED1F4541ED3}" type="presParOf" srcId="{4AE75D1A-3D8E-4C20-B022-39EDD58DF39B}" destId="{0F718C16-03CA-46F9-8251-2F9F34F60514}" srcOrd="0" destOrd="0" presId="urn:microsoft.com/office/officeart/2005/8/layout/orgChart1"/>
    <dgm:cxn modelId="{13B39CAB-79F8-4625-A6FA-B762C497BB33}" type="presParOf" srcId="{4AE75D1A-3D8E-4C20-B022-39EDD58DF39B}" destId="{11C9568C-8259-44E8-AAA6-C2BECB5E1954}" srcOrd="1" destOrd="0" presId="urn:microsoft.com/office/officeart/2005/8/layout/orgChart1"/>
    <dgm:cxn modelId="{A9409114-0C35-4B0F-9DBD-022794B7CACB}" type="presParOf" srcId="{3E0B0642-D69E-4A86-84FF-53DE031CA6B7}" destId="{505B19A1-FB9F-4AF0-A017-A790D88D8440}" srcOrd="1" destOrd="0" presId="urn:microsoft.com/office/officeart/2005/8/layout/orgChart1"/>
    <dgm:cxn modelId="{B7298ED9-1903-4684-8562-340D1A4CE151}" type="presParOf" srcId="{505B19A1-FB9F-4AF0-A017-A790D88D8440}" destId="{47811ECB-8822-4FEA-AE95-403301A5CDDA}" srcOrd="0" destOrd="0" presId="urn:microsoft.com/office/officeart/2005/8/layout/orgChart1"/>
    <dgm:cxn modelId="{7C3DD818-5B14-443C-A306-800853F44BF7}" type="presParOf" srcId="{505B19A1-FB9F-4AF0-A017-A790D88D8440}" destId="{CBC62463-81DB-49A6-9037-0A1E9BB49A90}" srcOrd="1" destOrd="0" presId="urn:microsoft.com/office/officeart/2005/8/layout/orgChart1"/>
    <dgm:cxn modelId="{6448070E-14AC-4F52-B4FC-00358C981B3D}" type="presParOf" srcId="{CBC62463-81DB-49A6-9037-0A1E9BB49A90}" destId="{6320A287-62E6-467C-BE2B-15A677E87511}" srcOrd="0" destOrd="0" presId="urn:microsoft.com/office/officeart/2005/8/layout/orgChart1"/>
    <dgm:cxn modelId="{00714971-065B-472B-AD66-BE612A08A874}" type="presParOf" srcId="{6320A287-62E6-467C-BE2B-15A677E87511}" destId="{3375A6C1-91C4-41BE-95E1-AD41400A5E76}" srcOrd="0" destOrd="0" presId="urn:microsoft.com/office/officeart/2005/8/layout/orgChart1"/>
    <dgm:cxn modelId="{CEEE07C3-D1B5-4571-A8B3-1030F36B93AD}" type="presParOf" srcId="{6320A287-62E6-467C-BE2B-15A677E87511}" destId="{BB5B791A-7037-430C-8F59-73F65503AD3C}" srcOrd="1" destOrd="0" presId="urn:microsoft.com/office/officeart/2005/8/layout/orgChart1"/>
    <dgm:cxn modelId="{0064C1A9-4D7F-4B10-B9F6-871F99FDD588}" type="presParOf" srcId="{CBC62463-81DB-49A6-9037-0A1E9BB49A90}" destId="{C546D52C-110C-4E0F-99D9-8E10909555CA}" srcOrd="1" destOrd="0" presId="urn:microsoft.com/office/officeart/2005/8/layout/orgChart1"/>
    <dgm:cxn modelId="{2AF964D1-FAA6-4354-B159-911C2279907B}" type="presParOf" srcId="{CBC62463-81DB-49A6-9037-0A1E9BB49A90}" destId="{1E3777C3-EBA0-4AB3-83DE-87002D0F10E6}" srcOrd="2" destOrd="0" presId="urn:microsoft.com/office/officeart/2005/8/layout/orgChart1"/>
    <dgm:cxn modelId="{0A753FD7-5B11-4B5D-B8C8-AD5AFF216B41}" type="presParOf" srcId="{3E0B0642-D69E-4A86-84FF-53DE031CA6B7}" destId="{99EBEC5A-0CEF-4915-B226-EB555323FD28}" srcOrd="2" destOrd="0" presId="urn:microsoft.com/office/officeart/2005/8/layout/orgChart1"/>
    <dgm:cxn modelId="{2E0CE04C-C65E-4CDE-A356-DE8B0C70FFF3}" type="presParOf" srcId="{E4A3F29C-8B82-4214-92C3-1C9C48E6E6CC}" destId="{BB0F576D-894A-44AF-A58A-386127AC74AF}" srcOrd="2" destOrd="0" presId="urn:microsoft.com/office/officeart/2005/8/layout/orgChart1"/>
    <dgm:cxn modelId="{3F997B68-B1AA-4E9F-8929-FAD3CE20B402}" type="presParOf" srcId="{F84D9F0E-8D2A-42DF-803C-E54AD9E337F9}" destId="{AC93FEE3-A77A-4F4C-9DD2-7FC6954F44A1}" srcOrd="2" destOrd="0" presId="urn:microsoft.com/office/officeart/2005/8/layout/orgChart1"/>
    <dgm:cxn modelId="{71E6E346-CA76-4D4B-B72A-D5A72527ACA1}" type="presParOf" srcId="{9284AF2B-AEB6-4F29-AB7D-2CE83C6106C2}" destId="{6AB7F96D-349A-452B-8E47-878E05889A0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581400" cy="464820"/>
          </a:xfrm>
          <a:prstGeom prst="rect">
            <a:avLst/>
          </a:prstGeom>
        </p:spPr>
        <p:txBody>
          <a:bodyPr vert="horz" lIns="93177" tIns="46589" rIns="93177" bIns="46589" rtlCol="0"/>
          <a:lstStyle>
            <a:lvl1pPr algn="l">
              <a:defRPr sz="1200"/>
            </a:lvl1pPr>
          </a:lstStyle>
          <a:p>
            <a:r>
              <a:rPr lang="en-US" dirty="0" smtClean="0"/>
              <a:t>Millett - NCIN 2012 Liaisons Summit</a:t>
            </a: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A114760-59A4-44F3-8BE4-A8D299E51C08}" type="datetime8">
              <a:rPr lang="en-US" smtClean="0"/>
              <a:pPr/>
              <a:t>10/19/2012 11:17 AM</a:t>
            </a:fld>
            <a:endParaRPr lang="en-US" dirty="0"/>
          </a:p>
        </p:txBody>
      </p:sp>
      <p:sp>
        <p:nvSpPr>
          <p:cNvPr id="4" name="Footer Placeholder 3"/>
          <p:cNvSpPr>
            <a:spLocks noGrp="1"/>
          </p:cNvSpPr>
          <p:nvPr>
            <p:ph type="ftr" sz="quarter" idx="2"/>
          </p:nvPr>
        </p:nvSpPr>
        <p:spPr>
          <a:xfrm>
            <a:off x="1" y="8829967"/>
            <a:ext cx="5530427" cy="464820"/>
          </a:xfrm>
          <a:prstGeom prst="rect">
            <a:avLst/>
          </a:prstGeom>
        </p:spPr>
        <p:txBody>
          <a:bodyPr vert="horz" lIns="93177" tIns="46589" rIns="93177" bIns="46589" rtlCol="0" anchor="b"/>
          <a:lstStyle>
            <a:lvl1pPr algn="l">
              <a:defRPr sz="1200"/>
            </a:lvl1pPr>
          </a:lstStyle>
          <a:p>
            <a:r>
              <a:rPr lang="en-US" dirty="0" smtClean="0"/>
              <a:t>Nursing File - Program Liaisons</a:t>
            </a:r>
            <a:endParaRPr lang="en-US" dirty="0"/>
          </a:p>
        </p:txBody>
      </p:sp>
      <p:sp>
        <p:nvSpPr>
          <p:cNvPr id="5" name="Slide Number Placeholder 4"/>
          <p:cNvSpPr>
            <a:spLocks noGrp="1"/>
          </p:cNvSpPr>
          <p:nvPr>
            <p:ph type="sldNum" sz="quarter" idx="3"/>
          </p:nvPr>
        </p:nvSpPr>
        <p:spPr>
          <a:xfrm>
            <a:off x="5919895" y="8829967"/>
            <a:ext cx="1088883" cy="464820"/>
          </a:xfrm>
          <a:prstGeom prst="rect">
            <a:avLst/>
          </a:prstGeom>
        </p:spPr>
        <p:txBody>
          <a:bodyPr vert="horz" lIns="93177" tIns="46589" rIns="93177" bIns="46589" rtlCol="0" anchor="b"/>
          <a:lstStyle>
            <a:lvl1pPr algn="r">
              <a:defRPr sz="1200"/>
            </a:lvl1pPr>
          </a:lstStyle>
          <a:p>
            <a:fld id="{00625276-228F-4ECE-BBB3-499E284FE116}" type="slidenum">
              <a:rPr lang="en-US" smtClean="0"/>
              <a:pPr/>
              <a:t>‹#›</a:t>
            </a:fld>
            <a:endParaRPr lang="en-US" dirty="0"/>
          </a:p>
        </p:txBody>
      </p:sp>
    </p:spTree>
    <p:extLst>
      <p:ext uri="{BB962C8B-B14F-4D97-AF65-F5344CB8AC3E}">
        <p14:creationId xmlns:p14="http://schemas.microsoft.com/office/powerpoint/2010/main" val="193082742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r>
              <a:rPr lang="en-US" dirty="0" smtClean="0"/>
              <a:t>Millett - NCIN 2012 Liaisons Summit</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8C6DD778-253C-483C-A678-0008EFAABD27}" type="datetime8">
              <a:rPr lang="en-US" smtClean="0"/>
              <a:pPr>
                <a:defRPr/>
              </a:pPr>
              <a:t>10/19/2012 11:17 AM</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556260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r>
              <a:rPr lang="en-US" dirty="0" smtClean="0"/>
              <a:t>Nursing File - Program Liaisons</a:t>
            </a:r>
            <a:endParaRPr lang="en-US" dirty="0"/>
          </a:p>
        </p:txBody>
      </p:sp>
      <p:sp>
        <p:nvSpPr>
          <p:cNvPr id="7" name="Slide Number Placeholder 6"/>
          <p:cNvSpPr>
            <a:spLocks noGrp="1"/>
          </p:cNvSpPr>
          <p:nvPr>
            <p:ph type="sldNum" sz="quarter" idx="5"/>
          </p:nvPr>
        </p:nvSpPr>
        <p:spPr>
          <a:xfrm>
            <a:off x="6324600" y="8829967"/>
            <a:ext cx="684178"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CE281425-852E-46E8-8542-ED402F064C76}" type="slidenum">
              <a:rPr lang="en-US"/>
              <a:pPr>
                <a:defRPr/>
              </a:pPr>
              <a:t>‹#›</a:t>
            </a:fld>
            <a:endParaRPr lang="en-US" dirty="0"/>
          </a:p>
        </p:txBody>
      </p:sp>
    </p:spTree>
    <p:extLst>
      <p:ext uri="{BB962C8B-B14F-4D97-AF65-F5344CB8AC3E}">
        <p14:creationId xmlns:p14="http://schemas.microsoft.com/office/powerpoint/2010/main" val="3613979992"/>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000" dirty="0"/>
          </a:p>
        </p:txBody>
      </p:sp>
      <p:sp>
        <p:nvSpPr>
          <p:cNvPr id="4" name="Slide Number Placeholder 3"/>
          <p:cNvSpPr>
            <a:spLocks noGrp="1"/>
          </p:cNvSpPr>
          <p:nvPr>
            <p:ph type="sldNum" sz="quarter" idx="10"/>
          </p:nvPr>
        </p:nvSpPr>
        <p:spPr/>
        <p:txBody>
          <a:bodyPr/>
          <a:lstStyle/>
          <a:p>
            <a:pPr>
              <a:defRPr/>
            </a:pPr>
            <a:fld id="{CE281425-852E-46E8-8542-ED402F064C76}" type="slidenum">
              <a:rPr lang="en-US" smtClean="0"/>
              <a:pPr>
                <a:defRPr/>
              </a:pPr>
              <a:t>1</a:t>
            </a:fld>
            <a:endParaRPr lang="en-US" dirty="0"/>
          </a:p>
        </p:txBody>
      </p:sp>
      <p:sp>
        <p:nvSpPr>
          <p:cNvPr id="5" name="Date Placeholder 4"/>
          <p:cNvSpPr>
            <a:spLocks noGrp="1"/>
          </p:cNvSpPr>
          <p:nvPr>
            <p:ph type="dt" idx="11"/>
          </p:nvPr>
        </p:nvSpPr>
        <p:spPr/>
        <p:txBody>
          <a:bodyPr/>
          <a:lstStyle/>
          <a:p>
            <a:pPr>
              <a:defRPr/>
            </a:pPr>
            <a:fld id="{977E474C-7503-4E4E-A508-8B4939369382}"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Header Placeholder 6"/>
          <p:cNvSpPr>
            <a:spLocks noGrp="1"/>
          </p:cNvSpPr>
          <p:nvPr>
            <p:ph type="hdr" sz="quarter" idx="13"/>
          </p:nvPr>
        </p:nvSpPr>
        <p:spPr/>
        <p:txBody>
          <a:bodyPr/>
          <a:lstStyle/>
          <a:p>
            <a:pPr>
              <a:defRPr/>
            </a:pPr>
            <a:r>
              <a:rPr lang="en-US" dirty="0" smtClean="0"/>
              <a:t>Millett - NCIN 2012 Liaisons Summit</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800" b="1" dirty="0" smtClean="0"/>
              <a:t>Requests :</a:t>
            </a:r>
          </a:p>
          <a:p>
            <a:pPr>
              <a:buFont typeface="Arial" pitchFamily="34" charset="0"/>
              <a:buChar char="•"/>
            </a:pPr>
            <a:r>
              <a:rPr lang="en-US" sz="1600" dirty="0" smtClean="0"/>
              <a:t> 9,530 over the 5 grant rounds</a:t>
            </a:r>
          </a:p>
          <a:p>
            <a:pPr lvl="1">
              <a:buFont typeface="Arial" pitchFamily="34" charset="0"/>
              <a:buChar char="•"/>
            </a:pPr>
            <a:r>
              <a:rPr lang="en-US" sz="1600" dirty="0" smtClean="0"/>
              <a:t> 7,534 ABSN</a:t>
            </a:r>
          </a:p>
          <a:p>
            <a:pPr lvl="1">
              <a:buFont typeface="Arial" pitchFamily="34" charset="0"/>
              <a:buChar char="•"/>
            </a:pPr>
            <a:r>
              <a:rPr lang="en-US" sz="1600" dirty="0" smtClean="0"/>
              <a:t> 1,996 AMSN</a:t>
            </a:r>
          </a:p>
          <a:p>
            <a:pPr lvl="1">
              <a:buFont typeface="Arial" pitchFamily="34" charset="0"/>
              <a:buChar char="•"/>
            </a:pPr>
            <a:endParaRPr lang="en-US" sz="1600" dirty="0" smtClean="0"/>
          </a:p>
          <a:p>
            <a:r>
              <a:rPr lang="en-US" sz="1800" b="1" dirty="0" smtClean="0"/>
              <a:t>Awards :</a:t>
            </a:r>
          </a:p>
          <a:p>
            <a:pPr>
              <a:buFont typeface="Arial" pitchFamily="34" charset="0"/>
              <a:buChar char="•"/>
            </a:pPr>
            <a:r>
              <a:rPr lang="en-US" sz="1600" dirty="0" smtClean="0"/>
              <a:t> 2,317 over the 4 grant rounds</a:t>
            </a:r>
          </a:p>
          <a:p>
            <a:pPr lvl="1">
              <a:buFont typeface="Arial" pitchFamily="34" charset="0"/>
              <a:buChar char="•"/>
            </a:pPr>
            <a:r>
              <a:rPr lang="en-US" sz="1600" dirty="0" smtClean="0"/>
              <a:t> 1,807 ABSN</a:t>
            </a:r>
          </a:p>
          <a:p>
            <a:pPr lvl="1">
              <a:buFont typeface="Arial" pitchFamily="34" charset="0"/>
              <a:buChar char="•"/>
            </a:pPr>
            <a:r>
              <a:rPr lang="en-US" sz="1600" dirty="0" smtClean="0"/>
              <a:t> 510 AMSN</a:t>
            </a:r>
          </a:p>
          <a:p>
            <a:pPr lvl="1">
              <a:buFont typeface="Arial" pitchFamily="34" charset="0"/>
              <a:buChar char="•"/>
            </a:pPr>
            <a:endParaRPr lang="en-US" sz="1600" dirty="0" smtClean="0"/>
          </a:p>
          <a:p>
            <a:r>
              <a:rPr lang="en-US" sz="1800" b="1" dirty="0" smtClean="0"/>
              <a:t>Distributed :</a:t>
            </a:r>
          </a:p>
          <a:p>
            <a:pPr>
              <a:buFont typeface="Arial" pitchFamily="34" charset="0"/>
              <a:buChar char="•"/>
            </a:pPr>
            <a:r>
              <a:rPr lang="en-US" sz="1600" dirty="0" smtClean="0"/>
              <a:t> 2,204 over the 4 grant rounds</a:t>
            </a:r>
          </a:p>
          <a:p>
            <a:pPr lvl="1">
              <a:buFont typeface="Arial" pitchFamily="34" charset="0"/>
              <a:buChar char="•"/>
            </a:pPr>
            <a:r>
              <a:rPr lang="en-US" sz="1600" dirty="0" smtClean="0"/>
              <a:t> 1,701 ABSN</a:t>
            </a:r>
          </a:p>
          <a:p>
            <a:pPr lvl="1">
              <a:buFont typeface="Arial" pitchFamily="34" charset="0"/>
              <a:buChar char="•"/>
            </a:pPr>
            <a:r>
              <a:rPr lang="en-US" sz="1600" dirty="0" smtClean="0"/>
              <a:t> 503 AMSN</a:t>
            </a:r>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dirty="0"/>
          </a:p>
        </p:txBody>
      </p:sp>
      <p:sp>
        <p:nvSpPr>
          <p:cNvPr id="4" name="Header Placeholder 3"/>
          <p:cNvSpPr>
            <a:spLocks noGrp="1"/>
          </p:cNvSpPr>
          <p:nvPr>
            <p:ph type="hdr" sz="quarter" idx="10"/>
          </p:nvPr>
        </p:nvSpPr>
        <p:spPr/>
        <p:txBody>
          <a:bodyPr/>
          <a:lstStyle/>
          <a:p>
            <a:pPr>
              <a:defRPr/>
            </a:pPr>
            <a:r>
              <a:rPr lang="en-US" dirty="0" smtClean="0"/>
              <a:t>Millett - NCIN NAC Oct 2012</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Y:\PERC\Cmillett\Nursing\Meeting_NAC\2012_Oct</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800" b="1" dirty="0" smtClean="0"/>
              <a:t>Requests :</a:t>
            </a:r>
          </a:p>
          <a:p>
            <a:pPr>
              <a:buFont typeface="Arial" pitchFamily="34" charset="0"/>
              <a:buChar char="•"/>
            </a:pPr>
            <a:r>
              <a:rPr lang="en-US" sz="1600" dirty="0" smtClean="0"/>
              <a:t> 9,530 over the 5 grant rounds</a:t>
            </a:r>
          </a:p>
          <a:p>
            <a:pPr lvl="1">
              <a:buFont typeface="Arial" pitchFamily="34" charset="0"/>
              <a:buChar char="•"/>
            </a:pPr>
            <a:r>
              <a:rPr lang="en-US" sz="1600" dirty="0" smtClean="0"/>
              <a:t> 7,534 ABSN</a:t>
            </a:r>
          </a:p>
          <a:p>
            <a:pPr lvl="1">
              <a:buFont typeface="Arial" pitchFamily="34" charset="0"/>
              <a:buChar char="•"/>
            </a:pPr>
            <a:r>
              <a:rPr lang="en-US" sz="1600" dirty="0" smtClean="0"/>
              <a:t> 1,996 AMSN</a:t>
            </a:r>
          </a:p>
          <a:p>
            <a:pPr lvl="1">
              <a:buFont typeface="Arial" pitchFamily="34" charset="0"/>
              <a:buChar char="•"/>
            </a:pPr>
            <a:endParaRPr lang="en-US" sz="1600" dirty="0" smtClean="0"/>
          </a:p>
          <a:p>
            <a:r>
              <a:rPr lang="en-US" sz="1800" b="1" dirty="0" smtClean="0"/>
              <a:t>Awards :</a:t>
            </a:r>
          </a:p>
          <a:p>
            <a:pPr>
              <a:buFont typeface="Arial" pitchFamily="34" charset="0"/>
              <a:buChar char="•"/>
            </a:pPr>
            <a:r>
              <a:rPr lang="en-US" sz="1600" dirty="0" smtClean="0"/>
              <a:t> 2,317 over the 4 grant rounds</a:t>
            </a:r>
          </a:p>
          <a:p>
            <a:pPr lvl="1">
              <a:buFont typeface="Arial" pitchFamily="34" charset="0"/>
              <a:buChar char="•"/>
            </a:pPr>
            <a:r>
              <a:rPr lang="en-US" sz="1600" dirty="0" smtClean="0"/>
              <a:t> 1,807 ABSN</a:t>
            </a:r>
          </a:p>
          <a:p>
            <a:pPr lvl="1">
              <a:buFont typeface="Arial" pitchFamily="34" charset="0"/>
              <a:buChar char="•"/>
            </a:pPr>
            <a:r>
              <a:rPr lang="en-US" sz="1600" dirty="0" smtClean="0"/>
              <a:t> 510 AMSN</a:t>
            </a:r>
          </a:p>
          <a:p>
            <a:pPr lvl="1">
              <a:buFont typeface="Arial" pitchFamily="34" charset="0"/>
              <a:buChar char="•"/>
            </a:pPr>
            <a:endParaRPr lang="en-US" sz="1600" dirty="0" smtClean="0"/>
          </a:p>
          <a:p>
            <a:r>
              <a:rPr lang="en-US" sz="1800" b="1" dirty="0" smtClean="0"/>
              <a:t>Distributed :</a:t>
            </a:r>
          </a:p>
          <a:p>
            <a:pPr>
              <a:buFont typeface="Arial" pitchFamily="34" charset="0"/>
              <a:buChar char="•"/>
            </a:pPr>
            <a:r>
              <a:rPr lang="en-US" sz="1600" dirty="0" smtClean="0"/>
              <a:t> 2,204 over the 4 grant rounds</a:t>
            </a:r>
          </a:p>
          <a:p>
            <a:pPr lvl="1">
              <a:buFont typeface="Arial" pitchFamily="34" charset="0"/>
              <a:buChar char="•"/>
            </a:pPr>
            <a:r>
              <a:rPr lang="en-US" sz="1600" dirty="0" smtClean="0"/>
              <a:t> 1,701 ABSN</a:t>
            </a:r>
          </a:p>
          <a:p>
            <a:pPr lvl="1">
              <a:buFont typeface="Arial" pitchFamily="34" charset="0"/>
              <a:buChar char="•"/>
            </a:pPr>
            <a:r>
              <a:rPr lang="en-US" sz="1600" dirty="0" smtClean="0"/>
              <a:t> 503 AMSN</a:t>
            </a:r>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8C6DD778-253C-483C-A678-0008EFAABD27}"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Millett - NCIN 2012 Liaisons Summit</a:t>
            </a:r>
            <a:endParaRPr lang="en-US" dirty="0"/>
          </a:p>
        </p:txBody>
      </p:sp>
      <p:sp>
        <p:nvSpPr>
          <p:cNvPr id="5" name="Date Placeholder 4"/>
          <p:cNvSpPr>
            <a:spLocks noGrp="1"/>
          </p:cNvSpPr>
          <p:nvPr>
            <p:ph type="dt" idx="11"/>
          </p:nvPr>
        </p:nvSpPr>
        <p:spPr/>
        <p:txBody>
          <a:bodyPr/>
          <a:lstStyle/>
          <a:p>
            <a:pPr>
              <a:defRPr/>
            </a:pPr>
            <a:fld id="{63E31F78-6AF7-4343-B7B6-F52917FFAA9D}" type="datetime8">
              <a:rPr lang="en-US" smtClean="0"/>
              <a:pPr>
                <a:defRPr/>
              </a:pPr>
              <a:t>10/19/2012 11:17 AM</a:t>
            </a:fld>
            <a:endParaRPr lang="en-US" dirty="0"/>
          </a:p>
        </p:txBody>
      </p:sp>
      <p:sp>
        <p:nvSpPr>
          <p:cNvPr id="6" name="Footer Placeholder 5"/>
          <p:cNvSpPr>
            <a:spLocks noGrp="1"/>
          </p:cNvSpPr>
          <p:nvPr>
            <p:ph type="ftr" sz="quarter" idx="12"/>
          </p:nvPr>
        </p:nvSpPr>
        <p:spPr/>
        <p:txBody>
          <a:bodyPr/>
          <a:lstStyle/>
          <a:p>
            <a:pPr>
              <a:defRPr/>
            </a:pPr>
            <a:r>
              <a:rPr lang="en-US" dirty="0" smtClean="0"/>
              <a:t>Nursing File - Program Liaisons</a:t>
            </a:r>
            <a:endParaRPr lang="en-US" dirty="0"/>
          </a:p>
        </p:txBody>
      </p:sp>
      <p:sp>
        <p:nvSpPr>
          <p:cNvPr id="7" name="Slide Number Placeholder 6"/>
          <p:cNvSpPr>
            <a:spLocks noGrp="1"/>
          </p:cNvSpPr>
          <p:nvPr>
            <p:ph type="sldNum" sz="quarter" idx="13"/>
          </p:nvPr>
        </p:nvSpPr>
        <p:spPr/>
        <p:txBody>
          <a:bodyPr/>
          <a:lstStyle/>
          <a:p>
            <a:pPr>
              <a:defRPr/>
            </a:pPr>
            <a:fld id="{CE281425-852E-46E8-8542-ED402F064C76}"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14" name="Title 1"/>
          <p:cNvSpPr>
            <a:spLocks noGrp="1"/>
          </p:cNvSpPr>
          <p:nvPr>
            <p:ph type="title"/>
          </p:nvPr>
        </p:nvSpPr>
        <p:spPr>
          <a:xfrm>
            <a:off x="457200" y="2286000"/>
            <a:ext cx="8229600" cy="1676400"/>
          </a:xfrm>
        </p:spPr>
        <p:txBody>
          <a:bodyPr/>
          <a:lstStyle>
            <a:lvl1pPr>
              <a:defRPr sz="3600">
                <a:solidFill>
                  <a:schemeClr val="bg1"/>
                </a:solidFill>
                <a:latin typeface="Verdana" pitchFamily="34" charset="0"/>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smtClean="0"/>
            </a:lvl1pPr>
          </a:lstStyle>
          <a:p>
            <a:pPr>
              <a:defRPr/>
            </a:pPr>
            <a:fld id="{F8FCD7E9-62BE-4724-9090-570DE4990D54}" type="datetime1">
              <a:rPr lang="en-US" smtClean="0"/>
              <a:pPr>
                <a:defRPr/>
              </a:pPr>
              <a:t>10/19/2012</a:t>
            </a:fld>
            <a:endParaRPr lang="en-US" dirty="0"/>
          </a:p>
        </p:txBody>
      </p:sp>
      <p:sp>
        <p:nvSpPr>
          <p:cNvPr id="5" name="Rectangle 6"/>
          <p:cNvSpPr>
            <a:spLocks noGrp="1" noChangeArrowheads="1"/>
          </p:cNvSpPr>
          <p:nvPr>
            <p:ph type="sldNum" sz="quarter" idx="11"/>
          </p:nvPr>
        </p:nvSpPr>
        <p:spPr>
          <a:xfrm>
            <a:off x="228600" y="6477000"/>
            <a:ext cx="457200" cy="381000"/>
          </a:xfrm>
        </p:spPr>
        <p:txBody>
          <a:bodyPr/>
          <a:lstStyle>
            <a:lvl1pPr>
              <a:defRPr sz="1200" b="0" smtClean="0">
                <a:solidFill>
                  <a:schemeClr val="bg1"/>
                </a:solidFill>
                <a:latin typeface="+mn-lt"/>
              </a:defRPr>
            </a:lvl1pPr>
          </a:lstStyle>
          <a:p>
            <a:pPr>
              <a:defRPr/>
            </a:pPr>
            <a:fld id="{AB1A071E-BB27-44F8-84B3-99EA3B848F1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solidFill>
                  <a:srgbClr val="003067"/>
                </a:solidFill>
                <a:latin typeface="Verdana"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rgbClr val="003067"/>
                </a:solidFill>
                <a:latin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lgn="ctr">
              <a:defRPr/>
            </a:lvl1pPr>
          </a:lstStyle>
          <a:p>
            <a:pPr>
              <a:defRPr/>
            </a:pPr>
            <a:fld id="{0A29748C-7E3E-4EB8-BAAE-9338905FA3AC}" type="datetime1">
              <a:rPr lang="en-US" smtClean="0"/>
              <a:pPr>
                <a:defRPr/>
              </a:pPr>
              <a:t>10/19/2012</a:t>
            </a:fld>
            <a:endParaRPr lang="en-US" dirty="0"/>
          </a:p>
        </p:txBody>
      </p:sp>
      <p:sp>
        <p:nvSpPr>
          <p:cNvPr id="6" name="Slide Number Placeholder 5"/>
          <p:cNvSpPr>
            <a:spLocks noGrp="1"/>
          </p:cNvSpPr>
          <p:nvPr>
            <p:ph type="sldNum" sz="quarter" idx="12"/>
          </p:nvPr>
        </p:nvSpPr>
        <p:spPr>
          <a:xfrm>
            <a:off x="152400" y="6492875"/>
            <a:ext cx="457200" cy="288925"/>
          </a:xfrm>
          <a:prstGeom prst="rect">
            <a:avLst/>
          </a:prstGeom>
        </p:spPr>
        <p:txBody>
          <a:bodyPr/>
          <a:lstStyle>
            <a:lvl1pPr fontAlgn="auto">
              <a:spcBef>
                <a:spcPts val="0"/>
              </a:spcBef>
              <a:spcAft>
                <a:spcPts val="0"/>
              </a:spcAft>
              <a:defRPr sz="1200">
                <a:solidFill>
                  <a:srgbClr val="003067"/>
                </a:solidFill>
                <a:latin typeface="+mn-lt"/>
              </a:defRPr>
            </a:lvl1pPr>
          </a:lstStyle>
          <a:p>
            <a:pPr>
              <a:defRPr/>
            </a:pPr>
            <a:fld id="{20169860-7434-4443-9030-A467C3E92756}" type="slidenum">
              <a:rPr lang="en-US" smtClean="0"/>
              <a:pPr>
                <a:defRPr/>
              </a:pPr>
              <a:t>‹#›</a:t>
            </a:fld>
            <a:endParaRPr lang="en-US" dirty="0"/>
          </a:p>
        </p:txBody>
      </p:sp>
      <p:sp>
        <p:nvSpPr>
          <p:cNvPr id="7" name="TextBox 6"/>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2010 Educational Testing Service. All rights reserved.</a:t>
            </a:r>
            <a:endParaRPr lang="en-US" sz="700" dirty="0">
              <a:solidFill>
                <a:schemeClr val="bg1">
                  <a:lumMod val="50000"/>
                </a:schemeClr>
              </a:solidFill>
              <a:latin typeface="Verdana" pitchFamily="34" charset="0"/>
            </a:endParaRPr>
          </a:p>
        </p:txBody>
      </p:sp>
      <p:cxnSp>
        <p:nvCxnSpPr>
          <p:cNvPr id="9" name="Straight Connector 8"/>
          <p:cNvCxnSpPr/>
          <p:nvPr userDrawn="1"/>
        </p:nvCxnSpPr>
        <p:spPr>
          <a:xfrm rot="5400000">
            <a:off x="495300" y="6637337"/>
            <a:ext cx="228600" cy="0"/>
          </a:xfrm>
          <a:prstGeom prst="line">
            <a:avLst/>
          </a:prstGeom>
          <a:ln>
            <a:solidFill>
              <a:srgbClr val="003067"/>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lstStyle>
            <a:lvl1pPr>
              <a:defRPr sz="3600">
                <a:solidFill>
                  <a:srgbClr val="003067"/>
                </a:solidFill>
                <a:latin typeface="Verdana" pitchFamily="34"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lgn="ctr">
              <a:defRPr/>
            </a:lvl1pPr>
          </a:lstStyle>
          <a:p>
            <a:pPr>
              <a:defRPr/>
            </a:pPr>
            <a:fld id="{B327646D-58BD-4742-A410-3A755CDC936D}" type="datetime1">
              <a:rPr lang="en-US" smtClean="0"/>
              <a:pPr>
                <a:defRPr/>
              </a:pPr>
              <a:t>10/19/2012</a:t>
            </a:fld>
            <a:endParaRPr lang="en-US" dirty="0"/>
          </a:p>
        </p:txBody>
      </p:sp>
      <p:sp>
        <p:nvSpPr>
          <p:cNvPr id="8" name="Text Placeholder 7"/>
          <p:cNvSpPr>
            <a:spLocks noGrp="1"/>
          </p:cNvSpPr>
          <p:nvPr>
            <p:ph type="body" sz="quarter" idx="11"/>
          </p:nvPr>
        </p:nvSpPr>
        <p:spPr>
          <a:xfrm>
            <a:off x="457200" y="2209800"/>
            <a:ext cx="8229600" cy="3124200"/>
          </a:xfrm>
          <a:prstGeom prst="rect">
            <a:avLst/>
          </a:prstGeom>
        </p:spPr>
        <p:txBody>
          <a:bodyPr/>
          <a:lstStyle>
            <a:lvl1pPr>
              <a:defRPr>
                <a:latin typeface="Verdana" pitchFamily="34" charset="0"/>
              </a:defRPr>
            </a:lvl1pPr>
            <a:lvl2pPr>
              <a:defRPr>
                <a:latin typeface="Verdana" pitchFamily="34" charset="0"/>
              </a:defRPr>
            </a:lvl2pPr>
            <a:lvl3pPr>
              <a:defRPr>
                <a:latin typeface="Verdana" pitchFamily="34" charset="0"/>
              </a:defRPr>
            </a:lvl3pPr>
            <a:lvl4pPr>
              <a:defRPr>
                <a:latin typeface="Verdana" pitchFamily="34" charset="0"/>
              </a:defRPr>
            </a:lvl4pPr>
            <a:lvl5pPr>
              <a:defRPr>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152400" y="6492875"/>
            <a:ext cx="457200" cy="288925"/>
          </a:xfrm>
          <a:prstGeom prst="rect">
            <a:avLst/>
          </a:prstGeom>
        </p:spPr>
        <p:txBody>
          <a:bodyPr/>
          <a:lstStyle>
            <a:lvl1pPr fontAlgn="auto">
              <a:spcBef>
                <a:spcPts val="0"/>
              </a:spcBef>
              <a:spcAft>
                <a:spcPts val="0"/>
              </a:spcAft>
              <a:defRPr sz="1200">
                <a:solidFill>
                  <a:srgbClr val="003067"/>
                </a:solidFill>
                <a:latin typeface="+mn-lt"/>
              </a:defRPr>
            </a:lvl1pPr>
          </a:lstStyle>
          <a:p>
            <a:pPr>
              <a:defRPr/>
            </a:pPr>
            <a:fld id="{20169860-7434-4443-9030-A467C3E92756}" type="slidenum">
              <a:rPr lang="en-US" smtClean="0"/>
              <a:pPr>
                <a:defRPr/>
              </a:pPr>
              <a:t>‹#›</a:t>
            </a:fld>
            <a:endParaRPr lang="en-US" dirty="0"/>
          </a:p>
        </p:txBody>
      </p:sp>
      <p:sp>
        <p:nvSpPr>
          <p:cNvPr id="9" name="TextBox 8"/>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2010 Educational Testing Service. All rights reserved.</a:t>
            </a:r>
            <a:endParaRPr lang="en-US" sz="700" dirty="0">
              <a:solidFill>
                <a:schemeClr val="bg1">
                  <a:lumMod val="50000"/>
                </a:schemeClr>
              </a:solidFill>
              <a:latin typeface="Verdana" pitchFamily="34" charset="0"/>
            </a:endParaRPr>
          </a:p>
        </p:txBody>
      </p:sp>
      <p:cxnSp>
        <p:nvCxnSpPr>
          <p:cNvPr id="10" name="Straight Connector 9"/>
          <p:cNvCxnSpPr/>
          <p:nvPr userDrawn="1"/>
        </p:nvCxnSpPr>
        <p:spPr>
          <a:xfrm rot="5400000">
            <a:off x="495300" y="6637337"/>
            <a:ext cx="228600" cy="0"/>
          </a:xfrm>
          <a:prstGeom prst="line">
            <a:avLst/>
          </a:prstGeom>
          <a:ln>
            <a:solidFill>
              <a:srgbClr val="003067"/>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wo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133600"/>
            <a:ext cx="8229600" cy="3992563"/>
          </a:xfrm>
          <a:prstGeom prst="rect">
            <a:avLst/>
          </a:prstGeom>
        </p:spPr>
        <p:txBody>
          <a:bodyPr/>
          <a:lstStyle>
            <a:lvl1pPr>
              <a:defRPr sz="2800">
                <a:solidFill>
                  <a:srgbClr val="003067"/>
                </a:solidFill>
                <a:latin typeface="Verdana" pitchFamily="34" charset="0"/>
              </a:defRPr>
            </a:lvl1pPr>
            <a:lvl2pPr>
              <a:defRPr sz="2400">
                <a:latin typeface="Verdana" pitchFamily="34" charset="0"/>
              </a:defRPr>
            </a:lvl2pPr>
            <a:lvl3pPr>
              <a:defRPr sz="2000">
                <a:latin typeface="Verdana" pitchFamily="34" charset="0"/>
              </a:defRPr>
            </a:lvl3pPr>
            <a:lvl4pPr>
              <a:defRPr sz="1800">
                <a:latin typeface="Verdana" pitchFamily="34" charset="0"/>
              </a:defRPr>
            </a:lvl4pPr>
            <a:lvl5pPr>
              <a:defRPr sz="1800">
                <a:latin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lgn="ctr">
              <a:defRPr/>
            </a:lvl1pPr>
          </a:lstStyle>
          <a:p>
            <a:pPr>
              <a:defRPr/>
            </a:pPr>
            <a:fld id="{E22912F0-4B8B-498E-BE43-9CD960B95EDC}" type="datetime1">
              <a:rPr lang="en-US" smtClean="0"/>
              <a:pPr>
                <a:defRPr/>
              </a:pPr>
              <a:t>10/19/2012</a:t>
            </a:fld>
            <a:endParaRPr lang="en-US" dirty="0"/>
          </a:p>
        </p:txBody>
      </p:sp>
      <p:sp>
        <p:nvSpPr>
          <p:cNvPr id="6" name="Slide Number Placeholder 5"/>
          <p:cNvSpPr>
            <a:spLocks noGrp="1"/>
          </p:cNvSpPr>
          <p:nvPr>
            <p:ph type="sldNum" sz="quarter" idx="12"/>
          </p:nvPr>
        </p:nvSpPr>
        <p:spPr>
          <a:xfrm>
            <a:off x="152400" y="6492875"/>
            <a:ext cx="457200" cy="288925"/>
          </a:xfrm>
          <a:prstGeom prst="rect">
            <a:avLst/>
          </a:prstGeom>
          <a:ln/>
        </p:spPr>
        <p:txBody>
          <a:bodyPr/>
          <a:lstStyle>
            <a:lvl1pPr algn="l" rtl="0" eaLnBrk="1" fontAlgn="auto" hangingPunct="1">
              <a:spcBef>
                <a:spcPts val="0"/>
              </a:spcBef>
              <a:spcAft>
                <a:spcPts val="0"/>
              </a:spcAft>
              <a:defRPr lang="en-US" sz="1200" kern="1200" smtClean="0">
                <a:solidFill>
                  <a:srgbClr val="003067"/>
                </a:solidFill>
                <a:latin typeface="+mn-lt"/>
                <a:ea typeface="+mn-ea"/>
                <a:cs typeface="+mn-cs"/>
              </a:defRPr>
            </a:lvl1pPr>
          </a:lstStyle>
          <a:p>
            <a:pPr>
              <a:defRPr/>
            </a:pPr>
            <a:fld id="{20169860-7434-4443-9030-A467C3E92756}" type="slidenum">
              <a:rPr lang="en-US" smtClean="0"/>
              <a:pPr>
                <a:defRPr/>
              </a:pPr>
              <a:t>‹#›</a:t>
            </a:fld>
            <a:endParaRPr lang="en-US" dirty="0"/>
          </a:p>
        </p:txBody>
      </p:sp>
      <p:sp>
        <p:nvSpPr>
          <p:cNvPr id="7" name="TextBox 6"/>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2010 Educational Testing Service. All rights reserved.</a:t>
            </a:r>
            <a:endParaRPr lang="en-US" sz="700" dirty="0">
              <a:solidFill>
                <a:schemeClr val="bg1">
                  <a:lumMod val="50000"/>
                </a:schemeClr>
              </a:solidFill>
              <a:latin typeface="Verdana" pitchFamily="34" charset="0"/>
            </a:endParaRPr>
          </a:p>
        </p:txBody>
      </p:sp>
      <p:cxnSp>
        <p:nvCxnSpPr>
          <p:cNvPr id="9" name="Straight Connector 8"/>
          <p:cNvCxnSpPr/>
          <p:nvPr userDrawn="1"/>
        </p:nvCxnSpPr>
        <p:spPr>
          <a:xfrm rot="5400000">
            <a:off x="495300" y="6637337"/>
            <a:ext cx="228600" cy="0"/>
          </a:xfrm>
          <a:prstGeom prst="line">
            <a:avLst/>
          </a:prstGeom>
          <a:ln>
            <a:solidFill>
              <a:srgbClr val="003067"/>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914400"/>
            <a:ext cx="8229600" cy="990600"/>
          </a:xfrm>
        </p:spPr>
        <p:txBody>
          <a:bodyPr/>
          <a:lstStyle>
            <a:lvl1pPr>
              <a:defRPr sz="3600">
                <a:solidFill>
                  <a:srgbClr val="003067"/>
                </a:solidFill>
                <a:latin typeface="Verdana" pitchFamily="34" charset="0"/>
              </a:defRPr>
            </a:lvl1p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32C5A1-B7CE-466D-80FE-C2482FD5A403}" type="datetime1">
              <a:rPr lang="en-US" smtClean="0"/>
              <a:pPr>
                <a:defRPr/>
              </a:pPr>
              <a:t>10/19/2012</a:t>
            </a:fld>
            <a:endParaRPr lang="en-US" dirty="0"/>
          </a:p>
        </p:txBody>
      </p:sp>
      <p:sp>
        <p:nvSpPr>
          <p:cNvPr id="14" name="Title 1"/>
          <p:cNvSpPr>
            <a:spLocks noGrp="1"/>
          </p:cNvSpPr>
          <p:nvPr>
            <p:ph type="title"/>
          </p:nvPr>
        </p:nvSpPr>
        <p:spPr>
          <a:xfrm>
            <a:off x="457200" y="2286000"/>
            <a:ext cx="8229600" cy="1676400"/>
          </a:xfrm>
        </p:spPr>
        <p:txBody>
          <a:bodyPr/>
          <a:lstStyle>
            <a:lvl1pPr>
              <a:defRPr sz="3600">
                <a:solidFill>
                  <a:schemeClr val="bg1"/>
                </a:solidFill>
                <a:latin typeface="Verdana" pitchFamily="34" charset="0"/>
              </a:defRPr>
            </a:lvl1pPr>
          </a:lstStyle>
          <a:p>
            <a:r>
              <a:rPr lang="en-US" smtClean="0"/>
              <a:t>Click to edit Master title style</a:t>
            </a:r>
            <a:endParaRPr lang="en-US" dirty="0"/>
          </a:p>
        </p:txBody>
      </p:sp>
      <p:sp>
        <p:nvSpPr>
          <p:cNvPr id="5" name="Rectangle 6"/>
          <p:cNvSpPr>
            <a:spLocks noGrp="1" noChangeArrowheads="1"/>
          </p:cNvSpPr>
          <p:nvPr>
            <p:ph type="sldNum" sz="quarter" idx="11"/>
          </p:nvPr>
        </p:nvSpPr>
        <p:spPr>
          <a:xfrm>
            <a:off x="228600" y="6477000"/>
            <a:ext cx="457200" cy="381000"/>
          </a:xfrm>
          <a:prstGeom prst="rect">
            <a:avLst/>
          </a:prstGeom>
          <a:ln/>
        </p:spPr>
        <p:txBody>
          <a:bodyPr/>
          <a:lstStyle>
            <a:lvl1pPr>
              <a:defRPr sz="1200" baseline="0">
                <a:latin typeface="+mn-lt"/>
              </a:defRPr>
            </a:lvl1pPr>
          </a:lstStyle>
          <a:p>
            <a:pPr>
              <a:defRPr/>
            </a:pPr>
            <a:fld id="{60C0ADD1-0B31-41F4-889C-F35FF5087CDB}" type="slidenum">
              <a:rPr lang="en-US" smtClean="0"/>
              <a:pPr>
                <a:defRPr/>
              </a:pPr>
              <a:t>‹#›</a:t>
            </a:fld>
            <a:endParaRPr lang="en-US" dirty="0"/>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12E80B6A-2496-40F7-84DF-89094A3F097E}" type="datetime1">
              <a:rPr lang="en-US" smtClean="0"/>
              <a:pPr>
                <a:defRPr/>
              </a:pPr>
              <a:t>10/19/2012</a:t>
            </a:fld>
            <a:endParaRPr lang="en-US" dirty="0"/>
          </a:p>
        </p:txBody>
      </p:sp>
      <p:sp>
        <p:nvSpPr>
          <p:cNvPr id="4" name="Slide Number Placeholder 5"/>
          <p:cNvSpPr>
            <a:spLocks noGrp="1"/>
          </p:cNvSpPr>
          <p:nvPr>
            <p:ph type="sldNum" sz="quarter" idx="12"/>
          </p:nvPr>
        </p:nvSpPr>
        <p:spPr>
          <a:xfrm>
            <a:off x="152400" y="6492875"/>
            <a:ext cx="457200" cy="288925"/>
          </a:xfrm>
          <a:prstGeom prst="rect">
            <a:avLst/>
          </a:prstGeom>
        </p:spPr>
        <p:txBody>
          <a:bodyPr/>
          <a:lstStyle>
            <a:lvl1pPr fontAlgn="auto">
              <a:spcBef>
                <a:spcPts val="0"/>
              </a:spcBef>
              <a:spcAft>
                <a:spcPts val="0"/>
              </a:spcAft>
              <a:defRPr sz="1200">
                <a:solidFill>
                  <a:srgbClr val="003067"/>
                </a:solidFill>
                <a:latin typeface="+mn-lt"/>
              </a:defRPr>
            </a:lvl1pPr>
          </a:lstStyle>
          <a:p>
            <a:pPr>
              <a:defRPr/>
            </a:pPr>
            <a:fld id="{20169860-7434-4443-9030-A467C3E9275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1700" b="1">
                <a:solidFill>
                  <a:srgbClr val="003067"/>
                </a:solidFill>
                <a:latin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Verdana" pitchFamily="34" charset="0"/>
              </a:defRPr>
            </a:lvl1pPr>
            <a:lvl2pPr>
              <a:defRPr sz="2000">
                <a:latin typeface="Verdana" pitchFamily="34" charset="0"/>
              </a:defRPr>
            </a:lvl2pPr>
            <a:lvl3pPr>
              <a:defRPr sz="1800">
                <a:latin typeface="Verdana" pitchFamily="34" charset="0"/>
              </a:defRPr>
            </a:lvl3pPr>
            <a:lvl4pPr>
              <a:defRPr sz="1600">
                <a:latin typeface="Verdana" pitchFamily="34" charset="0"/>
              </a:defRPr>
            </a:lvl4pPr>
            <a:lvl5pPr>
              <a:defRPr sz="1600">
                <a:latin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1700" b="1">
                <a:solidFill>
                  <a:srgbClr val="003067"/>
                </a:solidFill>
                <a:latin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Verdana" pitchFamily="34" charset="0"/>
              </a:defRPr>
            </a:lvl1pPr>
            <a:lvl2pPr>
              <a:defRPr sz="2000">
                <a:latin typeface="Verdana" pitchFamily="34" charset="0"/>
              </a:defRPr>
            </a:lvl2pPr>
            <a:lvl3pPr>
              <a:defRPr sz="1800">
                <a:latin typeface="Verdana" pitchFamily="34" charset="0"/>
              </a:defRPr>
            </a:lvl3pPr>
            <a:lvl4pPr>
              <a:defRPr sz="1600">
                <a:latin typeface="Verdana" pitchFamily="34" charset="0"/>
              </a:defRPr>
            </a:lvl4pPr>
            <a:lvl5pPr>
              <a:defRPr sz="1600">
                <a:latin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lgn="ctr">
              <a:defRPr/>
            </a:lvl1pPr>
          </a:lstStyle>
          <a:p>
            <a:pPr>
              <a:defRPr/>
            </a:pPr>
            <a:fld id="{D9B2A645-87D0-4460-94BB-5A37F3ABBB5E}" type="datetime1">
              <a:rPr lang="en-US" smtClean="0"/>
              <a:pPr>
                <a:defRPr/>
              </a:pPr>
              <a:t>10/19/2012</a:t>
            </a:fld>
            <a:endParaRPr lang="en-US" dirty="0"/>
          </a:p>
        </p:txBody>
      </p:sp>
      <p:sp>
        <p:nvSpPr>
          <p:cNvPr id="8" name="Slide Number Placeholder 5"/>
          <p:cNvSpPr>
            <a:spLocks noGrp="1"/>
          </p:cNvSpPr>
          <p:nvPr>
            <p:ph type="sldNum" sz="quarter" idx="12"/>
          </p:nvPr>
        </p:nvSpPr>
        <p:spPr>
          <a:xfrm>
            <a:off x="152400" y="6492875"/>
            <a:ext cx="457200" cy="288925"/>
          </a:xfrm>
          <a:prstGeom prst="rect">
            <a:avLst/>
          </a:prstGeom>
        </p:spPr>
        <p:txBody>
          <a:bodyPr/>
          <a:lstStyle>
            <a:lvl1pPr fontAlgn="auto">
              <a:spcBef>
                <a:spcPts val="0"/>
              </a:spcBef>
              <a:spcAft>
                <a:spcPts val="0"/>
              </a:spcAft>
              <a:defRPr sz="1200">
                <a:solidFill>
                  <a:srgbClr val="003067"/>
                </a:solidFill>
                <a:latin typeface="+mn-lt"/>
              </a:defRPr>
            </a:lvl1pPr>
          </a:lstStyle>
          <a:p>
            <a:pPr>
              <a:defRPr/>
            </a:pPr>
            <a:fld id="{20169860-7434-4443-9030-A467C3E92756}" type="slidenum">
              <a:rPr lang="en-US" smtClean="0"/>
              <a:pPr>
                <a:defRPr/>
              </a:pPr>
              <a:t>‹#›</a:t>
            </a:fld>
            <a:endParaRPr lang="en-US" dirty="0"/>
          </a:p>
        </p:txBody>
      </p:sp>
      <p:sp>
        <p:nvSpPr>
          <p:cNvPr id="9" name="TextBox 8"/>
          <p:cNvSpPr txBox="1"/>
          <p:nvPr userDrawn="1"/>
        </p:nvSpPr>
        <p:spPr>
          <a:xfrm>
            <a:off x="685800" y="6537310"/>
            <a:ext cx="5715000" cy="200055"/>
          </a:xfrm>
          <a:prstGeom prst="rect">
            <a:avLst/>
          </a:prstGeom>
          <a:noFill/>
        </p:spPr>
        <p:txBody>
          <a:bodyPr wrap="square" rtlCol="0">
            <a:spAutoFit/>
          </a:bodyPr>
          <a:lstStyle/>
          <a:p>
            <a:r>
              <a:rPr lang="en-US" sz="700" dirty="0" smtClean="0">
                <a:solidFill>
                  <a:schemeClr val="bg1">
                    <a:lumMod val="50000"/>
                  </a:schemeClr>
                </a:solidFill>
                <a:latin typeface="Verdana" pitchFamily="34" charset="0"/>
              </a:rPr>
              <a:t>Copyright © 2010 Educational Testing Service. All rights reserved.</a:t>
            </a:r>
            <a:endParaRPr lang="en-US" sz="700" dirty="0">
              <a:solidFill>
                <a:schemeClr val="bg1">
                  <a:lumMod val="50000"/>
                </a:schemeClr>
              </a:solidFill>
              <a:latin typeface="Verdana" pitchFamily="34" charset="0"/>
            </a:endParaRPr>
          </a:p>
        </p:txBody>
      </p:sp>
      <p:cxnSp>
        <p:nvCxnSpPr>
          <p:cNvPr id="11" name="Straight Connector 10"/>
          <p:cNvCxnSpPr/>
          <p:nvPr userDrawn="1"/>
        </p:nvCxnSpPr>
        <p:spPr>
          <a:xfrm rot="5400000">
            <a:off x="495300" y="6637337"/>
            <a:ext cx="228600" cy="0"/>
          </a:xfrm>
          <a:prstGeom prst="line">
            <a:avLst/>
          </a:prstGeom>
          <a:ln>
            <a:solidFill>
              <a:srgbClr val="003067"/>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0"/>
            <a:ext cx="8229600"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4" name="Date Placeholder 3"/>
          <p:cNvSpPr>
            <a:spLocks noGrp="1"/>
          </p:cNvSpPr>
          <p:nvPr>
            <p:ph type="dt" sz="half" idx="2"/>
          </p:nvPr>
        </p:nvSpPr>
        <p:spPr>
          <a:xfrm>
            <a:off x="7010400" y="6492875"/>
            <a:ext cx="2133600" cy="365125"/>
          </a:xfrm>
          <a:prstGeom prst="rect">
            <a:avLst/>
          </a:prstGeom>
          <a:solidFill>
            <a:schemeClr val="tx2"/>
          </a:solidFill>
        </p:spPr>
        <p:txBody>
          <a:bodyPr vert="horz" lIns="91440" tIns="45720" rIns="91440" bIns="45720" rtlCol="0" anchor="ctr"/>
          <a:lstStyle>
            <a:lvl1pPr algn="ctr" eaLnBrk="1" fontAlgn="auto" hangingPunct="1">
              <a:spcBef>
                <a:spcPts val="0"/>
              </a:spcBef>
              <a:spcAft>
                <a:spcPts val="0"/>
              </a:spcAft>
              <a:defRPr sz="1200" smtClean="0">
                <a:solidFill>
                  <a:schemeClr val="bg1"/>
                </a:solidFill>
                <a:latin typeface="+mn-lt"/>
              </a:defRPr>
            </a:lvl1pPr>
          </a:lstStyle>
          <a:p>
            <a:pPr>
              <a:defRPr/>
            </a:pPr>
            <a:fld id="{DCE99E1B-C9C4-49EF-9192-25F930AABECE}" type="datetime1">
              <a:rPr lang="en-US" smtClean="0"/>
              <a:pPr>
                <a:defRPr/>
              </a:pPr>
              <a:t>10/19/2012</a:t>
            </a:fld>
            <a:endParaRPr lang="en-US" dirty="0"/>
          </a:p>
        </p:txBody>
      </p:sp>
      <p:sp>
        <p:nvSpPr>
          <p:cNvPr id="5" name="TextBox 4"/>
          <p:cNvSpPr txBox="1"/>
          <p:nvPr/>
        </p:nvSpPr>
        <p:spPr>
          <a:xfrm>
            <a:off x="685800" y="6537325"/>
            <a:ext cx="5715000" cy="200025"/>
          </a:xfrm>
          <a:prstGeom prst="rect">
            <a:avLst/>
          </a:prstGeom>
          <a:noFill/>
        </p:spPr>
        <p:txBody>
          <a:bodyPr>
            <a:spAutoFit/>
          </a:bodyPr>
          <a:lstStyle/>
          <a:p>
            <a:pPr eaLnBrk="1" fontAlgn="auto" hangingPunct="1">
              <a:spcBef>
                <a:spcPts val="0"/>
              </a:spcBef>
              <a:spcAft>
                <a:spcPts val="0"/>
              </a:spcAft>
              <a:defRPr/>
            </a:pPr>
            <a:r>
              <a:rPr lang="en-US" sz="700" dirty="0" smtClean="0">
                <a:solidFill>
                  <a:schemeClr val="bg1"/>
                </a:solidFill>
                <a:latin typeface="Verdana" pitchFamily="34" charset="0"/>
              </a:rPr>
              <a:t>Copyright </a:t>
            </a:r>
            <a:r>
              <a:rPr lang="en-US" sz="700" dirty="0">
                <a:solidFill>
                  <a:schemeClr val="bg1"/>
                </a:solidFill>
                <a:latin typeface="Verdana" pitchFamily="34" charset="0"/>
              </a:rPr>
              <a:t>© 2010 Educational Testing Service. All rights reserved.</a:t>
            </a:r>
          </a:p>
        </p:txBody>
      </p:sp>
      <p:sp>
        <p:nvSpPr>
          <p:cNvPr id="6" name="Rectangle 6"/>
          <p:cNvSpPr>
            <a:spLocks noGrp="1" noChangeArrowheads="1"/>
          </p:cNvSpPr>
          <p:nvPr>
            <p:ph type="sldNum" sz="quarter" idx="4"/>
          </p:nvPr>
        </p:nvSpPr>
        <p:spPr>
          <a:xfrm>
            <a:off x="152400" y="6477000"/>
            <a:ext cx="457200" cy="381000"/>
          </a:xfrm>
          <a:prstGeom prst="rect">
            <a:avLst/>
          </a:prstGeom>
          <a:ln/>
        </p:spPr>
        <p:txBody>
          <a:bodyPr/>
          <a:lstStyle>
            <a:lvl1pPr eaLnBrk="1" fontAlgn="auto" hangingPunct="1">
              <a:spcBef>
                <a:spcPts val="0"/>
              </a:spcBef>
              <a:spcAft>
                <a:spcPts val="0"/>
              </a:spcAft>
              <a:defRPr sz="1200" b="1">
                <a:solidFill>
                  <a:schemeClr val="bg1"/>
                </a:solidFill>
                <a:latin typeface="+mn-lt"/>
              </a:defRPr>
            </a:lvl1pPr>
          </a:lstStyle>
          <a:p>
            <a:pPr>
              <a:defRPr/>
            </a:pPr>
            <a:fld id="{20169860-7434-4443-9030-A467C3E9275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13" r:id="rId5"/>
    <p:sldLayoutId id="2147483723" r:id="rId6"/>
    <p:sldLayoutId id="2147483717" r:id="rId7"/>
  </p:sldLayoutIdLst>
  <p:hf hdr="0" ftr="0"/>
  <p:txStyles>
    <p:titleStyle>
      <a:lvl1pPr algn="ctr" rtl="0" eaLnBrk="1" fontAlgn="base" hangingPunct="1">
        <a:spcBef>
          <a:spcPct val="0"/>
        </a:spcBef>
        <a:spcAft>
          <a:spcPct val="0"/>
        </a:spcAft>
        <a:defRPr sz="4400" b="1" kern="1200">
          <a:solidFill>
            <a:schemeClr val="bg1"/>
          </a:solidFill>
          <a:latin typeface="Corbel" pitchFamily="34" charset="0"/>
          <a:ea typeface="+mj-ea"/>
          <a:cs typeface="+mj-cs"/>
        </a:defRPr>
      </a:lvl1pPr>
      <a:lvl2pPr algn="ctr" rtl="0" eaLnBrk="1" fontAlgn="base" hangingPunct="1">
        <a:spcBef>
          <a:spcPct val="0"/>
        </a:spcBef>
        <a:spcAft>
          <a:spcPct val="0"/>
        </a:spcAft>
        <a:defRPr sz="4400" b="1">
          <a:solidFill>
            <a:schemeClr val="bg1"/>
          </a:solidFill>
          <a:latin typeface="Corbel" pitchFamily="34" charset="0"/>
        </a:defRPr>
      </a:lvl2pPr>
      <a:lvl3pPr algn="ctr" rtl="0" eaLnBrk="1" fontAlgn="base" hangingPunct="1">
        <a:spcBef>
          <a:spcPct val="0"/>
        </a:spcBef>
        <a:spcAft>
          <a:spcPct val="0"/>
        </a:spcAft>
        <a:defRPr sz="4400" b="1">
          <a:solidFill>
            <a:schemeClr val="bg1"/>
          </a:solidFill>
          <a:latin typeface="Corbel" pitchFamily="34" charset="0"/>
        </a:defRPr>
      </a:lvl3pPr>
      <a:lvl4pPr algn="ctr" rtl="0" eaLnBrk="1" fontAlgn="base" hangingPunct="1">
        <a:spcBef>
          <a:spcPct val="0"/>
        </a:spcBef>
        <a:spcAft>
          <a:spcPct val="0"/>
        </a:spcAft>
        <a:defRPr sz="4400" b="1">
          <a:solidFill>
            <a:schemeClr val="bg1"/>
          </a:solidFill>
          <a:latin typeface="Corbel" pitchFamily="34" charset="0"/>
        </a:defRPr>
      </a:lvl4pPr>
      <a:lvl5pPr algn="ctr" rtl="0" eaLnBrk="1" fontAlgn="base" hangingPunct="1">
        <a:spcBef>
          <a:spcPct val="0"/>
        </a:spcBef>
        <a:spcAft>
          <a:spcPct val="0"/>
        </a:spcAft>
        <a:defRPr sz="4400" b="1">
          <a:solidFill>
            <a:schemeClr val="bg1"/>
          </a:solidFill>
          <a:latin typeface="Corbel" pitchFamily="34" charset="0"/>
        </a:defRPr>
      </a:lvl5pPr>
      <a:lvl6pPr marL="457200" algn="ctr" rtl="0" eaLnBrk="1" fontAlgn="base" hangingPunct="1">
        <a:spcBef>
          <a:spcPct val="0"/>
        </a:spcBef>
        <a:spcAft>
          <a:spcPct val="0"/>
        </a:spcAft>
        <a:defRPr sz="4400" b="1">
          <a:solidFill>
            <a:schemeClr val="bg1"/>
          </a:solidFill>
          <a:latin typeface="Corbel" pitchFamily="34" charset="0"/>
        </a:defRPr>
      </a:lvl6pPr>
      <a:lvl7pPr marL="914400" algn="ctr" rtl="0" eaLnBrk="1" fontAlgn="base" hangingPunct="1">
        <a:spcBef>
          <a:spcPct val="0"/>
        </a:spcBef>
        <a:spcAft>
          <a:spcPct val="0"/>
        </a:spcAft>
        <a:defRPr sz="4400" b="1">
          <a:solidFill>
            <a:schemeClr val="bg1"/>
          </a:solidFill>
          <a:latin typeface="Corbel" pitchFamily="34" charset="0"/>
        </a:defRPr>
      </a:lvl7pPr>
      <a:lvl8pPr marL="1371600" algn="ctr" rtl="0" eaLnBrk="1" fontAlgn="base" hangingPunct="1">
        <a:spcBef>
          <a:spcPct val="0"/>
        </a:spcBef>
        <a:spcAft>
          <a:spcPct val="0"/>
        </a:spcAft>
        <a:defRPr sz="4400" b="1">
          <a:solidFill>
            <a:schemeClr val="bg1"/>
          </a:solidFill>
          <a:latin typeface="Corbel" pitchFamily="34" charset="0"/>
        </a:defRPr>
      </a:lvl8pPr>
      <a:lvl9pPr marL="1828800" algn="ctr" rtl="0" eaLnBrk="1" fontAlgn="base" hangingPunct="1">
        <a:spcBef>
          <a:spcPct val="0"/>
        </a:spcBef>
        <a:spcAft>
          <a:spcPct val="0"/>
        </a:spcAft>
        <a:defRPr sz="4400" b="1">
          <a:solidFill>
            <a:schemeClr val="bg1"/>
          </a:solidFill>
          <a:latin typeface="Corbe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3733800"/>
            <a:ext cx="8229600" cy="2438400"/>
          </a:xfrm>
        </p:spPr>
        <p:txBody>
          <a:bodyPr/>
          <a:lstStyle/>
          <a:p>
            <a:r>
              <a:rPr lang="en-US" sz="2000" i="1" dirty="0" smtClean="0"/>
              <a:t>2012 NCIN National Program Liaisons Summit </a:t>
            </a:r>
            <a:br>
              <a:rPr lang="en-US" sz="2000" i="1" dirty="0" smtClean="0"/>
            </a:br>
            <a:r>
              <a:rPr lang="en-US" sz="2000" i="1" dirty="0" smtClean="0"/>
              <a:t>Building on Five Years of Success</a:t>
            </a:r>
            <a:r>
              <a:rPr lang="en-US" sz="2000" dirty="0" smtClean="0"/>
              <a:t/>
            </a:r>
            <a:br>
              <a:rPr lang="en-US" sz="2000" dirty="0" smtClean="0"/>
            </a:br>
            <a:r>
              <a:rPr lang="en-US" sz="2000" dirty="0" smtClean="0"/>
              <a:t>American Association of Colleges of Nursing</a:t>
            </a:r>
            <a:br>
              <a:rPr lang="en-US" sz="2000" dirty="0" smtClean="0"/>
            </a:br>
            <a:r>
              <a:rPr lang="en-US" sz="2000" dirty="0" smtClean="0"/>
              <a:t>Washington, DC</a:t>
            </a:r>
            <a:br>
              <a:rPr lang="en-US" sz="2000" dirty="0" smtClean="0"/>
            </a:br>
            <a:r>
              <a:rPr lang="en-US" sz="2000" dirty="0" smtClean="0"/>
              <a:t>October 12, 2012 </a:t>
            </a:r>
            <a:br>
              <a:rPr lang="en-US" sz="2000" dirty="0" smtClean="0"/>
            </a:br>
            <a:r>
              <a:rPr lang="en-US" sz="2000" dirty="0" smtClean="0"/>
              <a:t/>
            </a:r>
            <a:br>
              <a:rPr lang="en-US" sz="2000" dirty="0" smtClean="0"/>
            </a:br>
            <a:r>
              <a:rPr lang="en-US" sz="2000" dirty="0" smtClean="0"/>
              <a:t>Catherine M. Millett, Ph.D.</a:t>
            </a:r>
            <a:endParaRPr lang="en-US" sz="2000" dirty="0"/>
          </a:p>
        </p:txBody>
      </p:sp>
      <p:sp>
        <p:nvSpPr>
          <p:cNvPr id="4" name="Date Placeholder 3"/>
          <p:cNvSpPr>
            <a:spLocks noGrp="1"/>
          </p:cNvSpPr>
          <p:nvPr>
            <p:ph type="dt" sz="half" idx="10"/>
          </p:nvPr>
        </p:nvSpPr>
        <p:spPr/>
        <p:txBody>
          <a:bodyPr/>
          <a:lstStyle/>
          <a:p>
            <a:pPr>
              <a:defRPr/>
            </a:pPr>
            <a:fld id="{0C202D96-D82F-45DA-8DBD-5628638954F2}" type="datetime1">
              <a:rPr lang="en-US" smtClean="0"/>
              <a:pPr>
                <a:defRPr/>
              </a:pPr>
              <a:t>10/19/2012</a:t>
            </a:fld>
            <a:endParaRPr lang="en-US" dirty="0"/>
          </a:p>
        </p:txBody>
      </p:sp>
      <p:sp>
        <p:nvSpPr>
          <p:cNvPr id="7" name="Rectangle 2"/>
          <p:cNvSpPr txBox="1">
            <a:spLocks noChangeArrowheads="1"/>
          </p:cNvSpPr>
          <p:nvPr/>
        </p:nvSpPr>
        <p:spPr bwMode="auto">
          <a:xfrm>
            <a:off x="381000" y="457200"/>
            <a:ext cx="8428037" cy="319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chemeClr val="bg1"/>
                </a:solidFill>
                <a:effectLst/>
                <a:uLnTx/>
                <a:uFillTx/>
                <a:latin typeface="Verdana" pitchFamily="34" charset="0"/>
                <a:ea typeface="+mj-ea"/>
                <a:cs typeface="+mj-cs"/>
              </a:rPr>
              <a:t>The RWJF</a:t>
            </a:r>
            <a:br>
              <a:rPr kumimoji="0" lang="en-US" sz="3600" b="1" i="0" u="none" strike="noStrike" kern="1200" cap="none" spc="0" normalizeH="0" baseline="0" noProof="0" dirty="0" smtClean="0">
                <a:ln>
                  <a:noFill/>
                </a:ln>
                <a:solidFill>
                  <a:schemeClr val="bg1"/>
                </a:solidFill>
                <a:effectLst/>
                <a:uLnTx/>
                <a:uFillTx/>
                <a:latin typeface="Verdana" pitchFamily="34" charset="0"/>
                <a:ea typeface="+mj-ea"/>
                <a:cs typeface="+mj-cs"/>
              </a:rPr>
            </a:br>
            <a:r>
              <a:rPr kumimoji="0" lang="en-US" sz="3600" b="1" i="0" u="none" strike="noStrike" kern="1200" cap="none" spc="0" normalizeH="0" baseline="0" noProof="0" dirty="0" smtClean="0">
                <a:ln>
                  <a:noFill/>
                </a:ln>
                <a:solidFill>
                  <a:schemeClr val="bg1"/>
                </a:solidFill>
                <a:effectLst/>
                <a:uLnTx/>
                <a:uFillTx/>
                <a:latin typeface="Verdana" pitchFamily="34" charset="0"/>
                <a:ea typeface="+mj-ea"/>
                <a:cs typeface="+mj-cs"/>
              </a:rPr>
              <a:t>New Careers in Nursing Scholarship Program</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3600" b="1" dirty="0" smtClean="0">
              <a:solidFill>
                <a:schemeClr val="bg1"/>
              </a:solidFill>
              <a:latin typeface="Verdana" pitchFamily="34" charset="0"/>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i="1" dirty="0" smtClean="0">
                <a:solidFill>
                  <a:schemeClr val="bg1"/>
                </a:solidFill>
                <a:latin typeface="Verdana" pitchFamily="34" charset="0"/>
                <a:ea typeface="+mj-ea"/>
                <a:cs typeface="+mj-cs"/>
              </a:rPr>
              <a:t>The ETS Evaluation</a:t>
            </a:r>
            <a:endParaRPr kumimoji="0" lang="en-US" sz="3600" b="1" i="1" u="none" strike="noStrike" kern="1200" cap="none" spc="0" normalizeH="0" baseline="0" noProof="0" dirty="0" smtClean="0">
              <a:ln>
                <a:noFill/>
              </a:ln>
              <a:solidFill>
                <a:schemeClr val="bg1"/>
              </a:solidFill>
              <a:effectLst/>
              <a:uLnTx/>
              <a:uFillTx/>
              <a:latin typeface="Verdana" pitchFamily="34" charset="0"/>
              <a:ea typeface="+mj-ea"/>
              <a:cs typeface="+mj-cs"/>
            </a:endParaRPr>
          </a:p>
        </p:txBody>
      </p:sp>
      <p:sp>
        <p:nvSpPr>
          <p:cNvPr id="5" name="Slide Number Placeholder 4"/>
          <p:cNvSpPr>
            <a:spLocks noGrp="1"/>
          </p:cNvSpPr>
          <p:nvPr>
            <p:ph type="sldNum" sz="quarter" idx="11"/>
          </p:nvPr>
        </p:nvSpPr>
        <p:spPr/>
        <p:txBody>
          <a:bodyPr/>
          <a:lstStyle/>
          <a:p>
            <a:pPr>
              <a:defRPr/>
            </a:pPr>
            <a:fld id="{AB1A071E-BB27-44F8-84B3-99EA3B848F1B}"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990600"/>
          </a:xfrm>
        </p:spPr>
        <p:txBody>
          <a:bodyPr/>
          <a:lstStyle/>
          <a:p>
            <a:r>
              <a:rPr lang="en-US" sz="3200" dirty="0" smtClean="0"/>
              <a:t>NCIN Student Profile (n= 2,217)</a:t>
            </a:r>
            <a:endParaRPr lang="en-US" sz="3200" dirty="0"/>
          </a:p>
        </p:txBody>
      </p:sp>
      <p:sp>
        <p:nvSpPr>
          <p:cNvPr id="3" name="Date Placeholder 2"/>
          <p:cNvSpPr>
            <a:spLocks noGrp="1"/>
          </p:cNvSpPr>
          <p:nvPr>
            <p:ph type="dt" sz="half" idx="10"/>
          </p:nvPr>
        </p:nvSpPr>
        <p:spPr/>
        <p:txBody>
          <a:bodyPr/>
          <a:lstStyle/>
          <a:p>
            <a:pPr>
              <a:defRPr/>
            </a:pPr>
            <a:fld id="{D3F37032-D90B-4964-96BE-03C2F1B8AB1A}" type="datetime1">
              <a:rPr lang="en-US" smtClean="0"/>
              <a:pPr>
                <a:defRPr/>
              </a:pPr>
              <a:t>10/19/2012</a:t>
            </a:fld>
            <a:endParaRPr lang="en-US" dirty="0"/>
          </a:p>
        </p:txBody>
      </p:sp>
      <p:sp>
        <p:nvSpPr>
          <p:cNvPr id="4" name="Text Placeholder 3"/>
          <p:cNvSpPr>
            <a:spLocks noGrp="1"/>
          </p:cNvSpPr>
          <p:nvPr>
            <p:ph type="body" sz="quarter" idx="11"/>
          </p:nvPr>
        </p:nvSpPr>
        <p:spPr>
          <a:xfrm>
            <a:off x="609600" y="1524000"/>
            <a:ext cx="8001000" cy="4572000"/>
          </a:xfrm>
        </p:spPr>
        <p:txBody>
          <a:bodyPr/>
          <a:lstStyle/>
          <a:p>
            <a:pPr>
              <a:spcBef>
                <a:spcPts val="800"/>
              </a:spcBef>
            </a:pPr>
            <a:r>
              <a:rPr lang="en-US" sz="2000" dirty="0" smtClean="0"/>
              <a:t>61% are female.</a:t>
            </a:r>
          </a:p>
          <a:p>
            <a:pPr>
              <a:spcBef>
                <a:spcPts val="800"/>
              </a:spcBef>
            </a:pPr>
            <a:r>
              <a:rPr lang="en-US" sz="2000" dirty="0" smtClean="0"/>
              <a:t>61% are under-represented racial/ethnic minorities.</a:t>
            </a:r>
          </a:p>
          <a:p>
            <a:pPr>
              <a:spcBef>
                <a:spcPts val="800"/>
              </a:spcBef>
            </a:pPr>
            <a:r>
              <a:rPr lang="en-US" sz="2000" dirty="0" smtClean="0">
                <a:solidFill>
                  <a:srgbClr val="FF0000"/>
                </a:solidFill>
              </a:rPr>
              <a:t>65% of students are under 30 years of age</a:t>
            </a:r>
            <a:r>
              <a:rPr lang="en-US" sz="2000" dirty="0" smtClean="0"/>
              <a:t>.</a:t>
            </a:r>
          </a:p>
          <a:p>
            <a:pPr>
              <a:spcBef>
                <a:spcPts val="800"/>
              </a:spcBef>
            </a:pPr>
            <a:r>
              <a:rPr lang="en-US" sz="2000" dirty="0" smtClean="0"/>
              <a:t>30% are married.</a:t>
            </a:r>
          </a:p>
          <a:p>
            <a:pPr>
              <a:spcBef>
                <a:spcPts val="800"/>
              </a:spcBef>
            </a:pPr>
            <a:r>
              <a:rPr lang="en-US" sz="2000" dirty="0" smtClean="0"/>
              <a:t>37% relocated to enroll in program.</a:t>
            </a:r>
          </a:p>
          <a:p>
            <a:pPr>
              <a:spcBef>
                <a:spcPts val="800"/>
              </a:spcBef>
            </a:pPr>
            <a:r>
              <a:rPr lang="en-US" sz="2000" dirty="0" smtClean="0">
                <a:solidFill>
                  <a:srgbClr val="FF0000"/>
                </a:solidFill>
              </a:rPr>
              <a:t>66% graduated college within 5 years of starting an ABSN or AMSN program</a:t>
            </a:r>
            <a:r>
              <a:rPr lang="en-US" sz="2000" dirty="0" smtClean="0"/>
              <a:t>.</a:t>
            </a:r>
          </a:p>
          <a:p>
            <a:pPr>
              <a:spcBef>
                <a:spcPts val="800"/>
              </a:spcBef>
            </a:pPr>
            <a:r>
              <a:rPr lang="en-US" sz="2000" dirty="0" smtClean="0"/>
              <a:t>46% earned their first bachelor’s degree at a selective college or university.</a:t>
            </a:r>
          </a:p>
          <a:p>
            <a:pPr>
              <a:spcBef>
                <a:spcPts val="800"/>
              </a:spcBef>
            </a:pPr>
            <a:r>
              <a:rPr lang="en-US" sz="2000" dirty="0" smtClean="0"/>
              <a:t>30% majored in the physical sciences.</a:t>
            </a:r>
          </a:p>
          <a:p>
            <a:pPr>
              <a:spcBef>
                <a:spcPts val="800"/>
              </a:spcBef>
            </a:pPr>
            <a:r>
              <a:rPr lang="en-US" sz="2000" dirty="0" smtClean="0"/>
              <a:t>63% earned an undergraduate GPA of 3.25 or higher.</a:t>
            </a:r>
          </a:p>
          <a:p>
            <a:pPr>
              <a:spcBef>
                <a:spcPts val="800"/>
              </a:spcBef>
            </a:pPr>
            <a:r>
              <a:rPr lang="en-US" sz="2000" dirty="0" smtClean="0"/>
              <a:t>94% plan to pursue graduate studies at entry.</a:t>
            </a:r>
            <a:endParaRPr lang="en-US" sz="2000"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10</a:t>
            </a:fld>
            <a:endParaRPr lang="en-US" dirty="0"/>
          </a:p>
        </p:txBody>
      </p:sp>
      <p:sp>
        <p:nvSpPr>
          <p:cNvPr id="6" name="TextBox 5"/>
          <p:cNvSpPr txBox="1"/>
          <p:nvPr/>
        </p:nvSpPr>
        <p:spPr>
          <a:xfrm>
            <a:off x="533400" y="6172200"/>
            <a:ext cx="6036396" cy="307777"/>
          </a:xfrm>
          <a:prstGeom prst="rect">
            <a:avLst/>
          </a:prstGeom>
          <a:noFill/>
        </p:spPr>
        <p:txBody>
          <a:bodyPr wrap="none" rtlCol="0">
            <a:spAutoFit/>
          </a:bodyPr>
          <a:lstStyle/>
          <a:p>
            <a:r>
              <a:rPr lang="en-US" sz="1400" dirty="0" smtClean="0">
                <a:latin typeface="Verdana" pitchFamily="34" charset="0"/>
                <a:ea typeface="Verdana" pitchFamily="34" charset="0"/>
                <a:cs typeface="Verdana" pitchFamily="34" charset="0"/>
              </a:rPr>
              <a:t>Source: NCIN Entry Survey, respondents for Years 1, 2, 3 and 4.</a:t>
            </a:r>
            <a:endParaRPr lang="en-US" sz="1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The NCIN Process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33400" y="0"/>
            <a:ext cx="8229600" cy="762000"/>
          </a:xfrm>
        </p:spPr>
        <p:txBody>
          <a:bodyPr/>
          <a:lstStyle/>
          <a:p>
            <a:r>
              <a:rPr lang="en-US" sz="2400" dirty="0" smtClean="0"/>
              <a:t>Program Improvement &amp; Development</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t>NCIN – 3 Key Ingredients</a:t>
            </a:r>
            <a:endParaRPr lang="en-US" dirty="0"/>
          </a:p>
        </p:txBody>
      </p:sp>
      <p:sp>
        <p:nvSpPr>
          <p:cNvPr id="3" name="Date Placeholder 2"/>
          <p:cNvSpPr>
            <a:spLocks noGrp="1"/>
          </p:cNvSpPr>
          <p:nvPr>
            <p:ph type="dt" sz="half" idx="10"/>
          </p:nvPr>
        </p:nvSpPr>
        <p:spPr/>
        <p:txBody>
          <a:bodyPr/>
          <a:lstStyle/>
          <a:p>
            <a:pPr>
              <a:defRPr/>
            </a:pPr>
            <a:fld id="{B327646D-58BD-4742-A410-3A755CDC936D}" type="datetime1">
              <a:rPr lang="en-US" smtClean="0"/>
              <a:pPr>
                <a:defRPr/>
              </a:pPr>
              <a:t>10/19/2012</a:t>
            </a:fld>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13</a:t>
            </a:fld>
            <a:endParaRPr lang="en-US" dirty="0"/>
          </a:p>
        </p:txBody>
      </p:sp>
      <p:graphicFrame>
        <p:nvGraphicFramePr>
          <p:cNvPr id="6" name="Diagram 5"/>
          <p:cNvGraphicFramePr/>
          <p:nvPr/>
        </p:nvGraphicFramePr>
        <p:xfrm>
          <a:off x="381000" y="160020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ETS Evaluation, Phase II</a:t>
            </a:r>
            <a:endParaRPr lang="en-US" dirty="0"/>
          </a:p>
        </p:txBody>
      </p:sp>
      <p:sp>
        <p:nvSpPr>
          <p:cNvPr id="5" name="Text Placeholder 4"/>
          <p:cNvSpPr>
            <a:spLocks noGrp="1"/>
          </p:cNvSpPr>
          <p:nvPr>
            <p:ph type="body" idx="1"/>
          </p:nvPr>
        </p:nvSpPr>
        <p:spPr/>
        <p:txBody>
          <a:bodyPr/>
          <a:lstStyle/>
          <a:p>
            <a:r>
              <a:rPr lang="en-US" dirty="0" smtClean="0"/>
              <a:t>Part III</a:t>
            </a:r>
            <a:endParaRPr lang="en-US" dirty="0"/>
          </a:p>
        </p:txBody>
      </p:sp>
      <p:sp>
        <p:nvSpPr>
          <p:cNvPr id="2" name="Date Placeholder 1"/>
          <p:cNvSpPr>
            <a:spLocks noGrp="1"/>
          </p:cNvSpPr>
          <p:nvPr>
            <p:ph type="dt" sz="half" idx="10"/>
          </p:nvPr>
        </p:nvSpPr>
        <p:spPr/>
        <p:txBody>
          <a:bodyPr/>
          <a:lstStyle/>
          <a:p>
            <a:pPr>
              <a:defRPr/>
            </a:pPr>
            <a:fld id="{43764644-9354-44E0-95A0-D1298F75DEDB}" type="datetime1">
              <a:rPr lang="en-US" smtClean="0"/>
              <a:pPr>
                <a:defRPr/>
              </a:pPr>
              <a:t>10/19/2012</a:t>
            </a:fld>
            <a:endParaRPr lang="en-US" dirty="0"/>
          </a:p>
        </p:txBody>
      </p:sp>
      <p:sp>
        <p:nvSpPr>
          <p:cNvPr id="4" name="Slide Number Placeholder 3"/>
          <p:cNvSpPr>
            <a:spLocks noGrp="1"/>
          </p:cNvSpPr>
          <p:nvPr>
            <p:ph type="sldNum" sz="quarter" idx="12"/>
          </p:nvPr>
        </p:nvSpPr>
        <p:spPr/>
        <p:txBody>
          <a:bodyPr/>
          <a:lstStyle/>
          <a:p>
            <a:pPr>
              <a:defRPr/>
            </a:pPr>
            <a:fld id="{60C0ADD1-0B31-41F4-889C-F35FF5087CDB}"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B327646D-58BD-4742-A410-3A755CDC936D}" type="datetime1">
              <a:rPr lang="en-US" smtClean="0"/>
              <a:pPr>
                <a:defRPr/>
              </a:pPr>
              <a:t>10/19/2012</a:t>
            </a:fld>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15</a:t>
            </a:fld>
            <a:endParaRPr lang="en-US" dirty="0"/>
          </a:p>
        </p:txBody>
      </p:sp>
      <p:graphicFrame>
        <p:nvGraphicFramePr>
          <p:cNvPr id="6" name="Diagram 5"/>
          <p:cNvGraphicFramePr/>
          <p:nvPr/>
        </p:nvGraphicFramePr>
        <p:xfrm>
          <a:off x="0" y="838200"/>
          <a:ext cx="8991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NCIN Evaluation, Phase II</a:t>
            </a:r>
            <a:br>
              <a:rPr lang="en-US" dirty="0" smtClean="0"/>
            </a:br>
            <a:r>
              <a:rPr lang="en-US" dirty="0" smtClean="0"/>
              <a:t>Three Studies</a:t>
            </a:r>
            <a:endParaRPr lang="en-US" dirty="0"/>
          </a:p>
        </p:txBody>
      </p:sp>
      <p:sp>
        <p:nvSpPr>
          <p:cNvPr id="3" name="Date Placeholder 2"/>
          <p:cNvSpPr>
            <a:spLocks noGrp="1"/>
          </p:cNvSpPr>
          <p:nvPr>
            <p:ph type="dt" sz="half" idx="10"/>
          </p:nvPr>
        </p:nvSpPr>
        <p:spPr/>
        <p:txBody>
          <a:bodyPr/>
          <a:lstStyle/>
          <a:p>
            <a:pPr>
              <a:defRPr/>
            </a:pPr>
            <a:fld id="{B327646D-58BD-4742-A410-3A755CDC936D}" type="datetime1">
              <a:rPr lang="en-US" smtClean="0"/>
              <a:pPr>
                <a:defRPr/>
              </a:pPr>
              <a:t>10/19/2012</a:t>
            </a:fld>
            <a:endParaRPr lang="en-US" dirty="0"/>
          </a:p>
        </p:txBody>
      </p:sp>
      <p:sp>
        <p:nvSpPr>
          <p:cNvPr id="4" name="Text Placeholder 3"/>
          <p:cNvSpPr>
            <a:spLocks noGrp="1"/>
          </p:cNvSpPr>
          <p:nvPr>
            <p:ph type="body" sz="quarter" idx="11"/>
          </p:nvPr>
        </p:nvSpPr>
        <p:spPr>
          <a:xfrm>
            <a:off x="533400" y="2133600"/>
            <a:ext cx="8382000" cy="4267200"/>
          </a:xfrm>
        </p:spPr>
        <p:txBody>
          <a:bodyPr/>
          <a:lstStyle/>
          <a:p>
            <a:pPr>
              <a:buNone/>
            </a:pPr>
            <a:r>
              <a:rPr lang="en-US" sz="2400" b="1" dirty="0" smtClean="0">
                <a:solidFill>
                  <a:srgbClr val="C00000"/>
                </a:solidFill>
              </a:rPr>
              <a:t>Study #1:</a:t>
            </a:r>
            <a:r>
              <a:rPr lang="en-US" sz="2400" dirty="0" smtClean="0"/>
              <a:t/>
            </a:r>
            <a:br>
              <a:rPr lang="en-US" sz="2400" dirty="0" smtClean="0"/>
            </a:br>
            <a:r>
              <a:rPr lang="en-US" sz="2400" dirty="0" smtClean="0"/>
              <a:t>What are the teaching and learning experiences in accelerated degree programs?</a:t>
            </a:r>
          </a:p>
          <a:p>
            <a:pPr>
              <a:buNone/>
            </a:pPr>
            <a:r>
              <a:rPr lang="en-US" sz="2400" b="1" dirty="0" smtClean="0">
                <a:solidFill>
                  <a:srgbClr val="C00000"/>
                </a:solidFill>
              </a:rPr>
              <a:t>Study #2:</a:t>
            </a:r>
            <a:r>
              <a:rPr lang="en-US" sz="2400" dirty="0" smtClean="0"/>
              <a:t/>
            </a:r>
            <a:br>
              <a:rPr lang="en-US" sz="2400" dirty="0" smtClean="0"/>
            </a:br>
            <a:r>
              <a:rPr lang="en-US" sz="2400" dirty="0" smtClean="0"/>
              <a:t>What are the experiences of NCIN alumni in the formative, post-degree years?</a:t>
            </a:r>
          </a:p>
          <a:p>
            <a:pPr>
              <a:buNone/>
            </a:pPr>
            <a:r>
              <a:rPr lang="en-US" sz="2400" b="1" dirty="0" smtClean="0">
                <a:solidFill>
                  <a:srgbClr val="C00000"/>
                </a:solidFill>
              </a:rPr>
              <a:t>Study #3:</a:t>
            </a:r>
            <a:r>
              <a:rPr lang="en-US" sz="2400" dirty="0" smtClean="0"/>
              <a:t/>
            </a:r>
            <a:br>
              <a:rPr lang="en-US" sz="2400" dirty="0" smtClean="0"/>
            </a:br>
            <a:r>
              <a:rPr lang="en-US" sz="2400" dirty="0" smtClean="0"/>
              <a:t>How has NCIN influenced the nursing school culture?  What has changed at NCIN schools to accommodate diverse, non-traditional students?</a:t>
            </a:r>
          </a:p>
          <a:p>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and Learning</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522F4E02-CCCA-405C-8514-84C8B0B38DA5}" type="datetime1">
              <a:rPr lang="en-US" smtClean="0"/>
              <a:pPr>
                <a:defRPr/>
              </a:pPr>
              <a:t>10/19/2012</a:t>
            </a:fld>
            <a:endParaRPr lang="en-US" dirty="0"/>
          </a:p>
        </p:txBody>
      </p:sp>
      <p:sp>
        <p:nvSpPr>
          <p:cNvPr id="5" name="Slide Number Placeholder 4"/>
          <p:cNvSpPr>
            <a:spLocks noGrp="1"/>
          </p:cNvSpPr>
          <p:nvPr>
            <p:ph type="sldNum" sz="quarter" idx="4294967295"/>
          </p:nvPr>
        </p:nvSpPr>
        <p:spPr>
          <a:xfrm>
            <a:off x="152400" y="6492875"/>
            <a:ext cx="457200" cy="288925"/>
          </a:xfrm>
          <a:prstGeom prst="rect">
            <a:avLst/>
          </a:prstGeom>
        </p:spPr>
        <p:txBody>
          <a:bodyPr/>
          <a:lstStyle/>
          <a:p>
            <a:pPr>
              <a:defRPr/>
            </a:pPr>
            <a:fld id="{D4E1B1BB-BFA8-424D-98FE-70018720DFB0}"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295400"/>
          </a:xfrm>
        </p:spPr>
        <p:txBody>
          <a:bodyPr/>
          <a:lstStyle/>
          <a:p>
            <a:r>
              <a:rPr lang="en-US" dirty="0" smtClean="0"/>
              <a:t>Teaching and Learning Study: </a:t>
            </a:r>
            <a:br>
              <a:rPr lang="en-US" dirty="0" smtClean="0"/>
            </a:br>
            <a:r>
              <a:rPr lang="en-US" dirty="0" smtClean="0"/>
              <a:t>Overview</a:t>
            </a:r>
            <a:endParaRPr lang="en-US" dirty="0"/>
          </a:p>
        </p:txBody>
      </p:sp>
      <p:sp>
        <p:nvSpPr>
          <p:cNvPr id="3" name="Date Placeholder 2"/>
          <p:cNvSpPr>
            <a:spLocks noGrp="1"/>
          </p:cNvSpPr>
          <p:nvPr>
            <p:ph type="dt" sz="half" idx="10"/>
          </p:nvPr>
        </p:nvSpPr>
        <p:spPr/>
        <p:txBody>
          <a:bodyPr/>
          <a:lstStyle/>
          <a:p>
            <a:pPr>
              <a:defRPr/>
            </a:pPr>
            <a:fld id="{C111D573-0650-4E9B-88E7-D0A57BAA929B}" type="datetime1">
              <a:rPr lang="en-US" smtClean="0"/>
              <a:pPr>
                <a:defRPr/>
              </a:pPr>
              <a:t>10/19/2012</a:t>
            </a:fld>
            <a:endParaRPr lang="en-US" dirty="0"/>
          </a:p>
        </p:txBody>
      </p:sp>
      <p:sp>
        <p:nvSpPr>
          <p:cNvPr id="4" name="Text Placeholder 3"/>
          <p:cNvSpPr>
            <a:spLocks noGrp="1"/>
          </p:cNvSpPr>
          <p:nvPr>
            <p:ph type="body" sz="quarter" idx="11"/>
          </p:nvPr>
        </p:nvSpPr>
        <p:spPr>
          <a:xfrm>
            <a:off x="381000" y="2057400"/>
            <a:ext cx="8458200" cy="4343400"/>
          </a:xfrm>
        </p:spPr>
        <p:txBody>
          <a:bodyPr/>
          <a:lstStyle/>
          <a:p>
            <a:r>
              <a:rPr lang="en-US" sz="2000" dirty="0" smtClean="0"/>
              <a:t>More research is needed on the teaching and learning practices in accelerated nursing programs to illuminate the strategies, challenges, professional development needs, and promising practices of these growing programs.</a:t>
            </a:r>
          </a:p>
          <a:p>
            <a:pPr>
              <a:buNone/>
            </a:pPr>
            <a:endParaRPr lang="en-US" sz="1000" dirty="0" smtClean="0"/>
          </a:p>
          <a:p>
            <a:r>
              <a:rPr lang="en-US" sz="2000" dirty="0" smtClean="0"/>
              <a:t>Builds upon the </a:t>
            </a:r>
            <a:r>
              <a:rPr lang="en-US" sz="2000" i="1" dirty="0" smtClean="0"/>
              <a:t>Evaluating Innovation in Education 2011 Call for Proposals</a:t>
            </a:r>
            <a:r>
              <a:rPr lang="en-US" sz="2000" dirty="0" smtClean="0"/>
              <a:t>.</a:t>
            </a:r>
          </a:p>
          <a:p>
            <a:pPr>
              <a:buNone/>
            </a:pPr>
            <a:endParaRPr lang="en-US" sz="1000" dirty="0" smtClean="0"/>
          </a:p>
          <a:p>
            <a:r>
              <a:rPr lang="en-US" sz="2000" dirty="0" smtClean="0"/>
              <a:t>Teaching and Learning Survey questions will look at the teaching strategies, curriculum design, program organization and course blending, faculty roles, faculty training, and student experiences in accelerated nursing programs.</a:t>
            </a:r>
          </a:p>
          <a:p>
            <a:pPr>
              <a:buNone/>
            </a:pPr>
            <a:endParaRPr lang="en-US" sz="10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34400" cy="990600"/>
          </a:xfrm>
        </p:spPr>
        <p:txBody>
          <a:bodyPr/>
          <a:lstStyle/>
          <a:p>
            <a:r>
              <a:rPr lang="en-US" dirty="0" smtClean="0"/>
              <a:t>Teaching and Learning Study: </a:t>
            </a:r>
            <a:br>
              <a:rPr lang="en-US" dirty="0" smtClean="0"/>
            </a:br>
            <a:r>
              <a:rPr lang="en-US" dirty="0" smtClean="0"/>
              <a:t>Execution</a:t>
            </a:r>
            <a:endParaRPr lang="en-US" dirty="0"/>
          </a:p>
        </p:txBody>
      </p:sp>
      <p:sp>
        <p:nvSpPr>
          <p:cNvPr id="3" name="Date Placeholder 2"/>
          <p:cNvSpPr>
            <a:spLocks noGrp="1"/>
          </p:cNvSpPr>
          <p:nvPr>
            <p:ph type="dt" sz="half" idx="10"/>
          </p:nvPr>
        </p:nvSpPr>
        <p:spPr/>
        <p:txBody>
          <a:bodyPr/>
          <a:lstStyle/>
          <a:p>
            <a:pPr>
              <a:defRPr/>
            </a:pPr>
            <a:fld id="{56B7612B-9D41-47D3-A3CB-2DD121C59400}" type="datetime1">
              <a:rPr lang="en-US" smtClean="0"/>
              <a:pPr>
                <a:defRPr/>
              </a:pPr>
              <a:t>10/19/2012</a:t>
            </a:fld>
            <a:endParaRPr lang="en-US" dirty="0"/>
          </a:p>
        </p:txBody>
      </p:sp>
      <p:sp>
        <p:nvSpPr>
          <p:cNvPr id="4" name="Text Placeholder 3"/>
          <p:cNvSpPr>
            <a:spLocks noGrp="1"/>
          </p:cNvSpPr>
          <p:nvPr>
            <p:ph type="body" sz="quarter" idx="11"/>
          </p:nvPr>
        </p:nvSpPr>
        <p:spPr>
          <a:xfrm>
            <a:off x="381000" y="2057400"/>
            <a:ext cx="8382000" cy="4191000"/>
          </a:xfrm>
        </p:spPr>
        <p:txBody>
          <a:bodyPr/>
          <a:lstStyle/>
          <a:p>
            <a:r>
              <a:rPr lang="en-US" sz="2000" dirty="0" smtClean="0"/>
              <a:t>The Survey of Teaching and Learning will be delivered electronically to Program Liaisons of the approximately 120 NCIN grantee schools of nursing.</a:t>
            </a:r>
          </a:p>
          <a:p>
            <a:pPr>
              <a:buNone/>
            </a:pPr>
            <a:endParaRPr lang="en-US" sz="2000" dirty="0" smtClean="0"/>
          </a:p>
          <a:p>
            <a:pPr>
              <a:buNone/>
            </a:pPr>
            <a:r>
              <a:rPr lang="en-US" sz="2000" b="1" dirty="0" smtClean="0"/>
              <a:t>Timeline</a:t>
            </a:r>
          </a:p>
          <a:p>
            <a:pPr lvl="1">
              <a:spcAft>
                <a:spcPts val="600"/>
              </a:spcAft>
              <a:buNone/>
            </a:pPr>
            <a:r>
              <a:rPr lang="en-US" sz="1600" b="1" dirty="0" smtClean="0">
                <a:solidFill>
                  <a:srgbClr val="C00000"/>
                </a:solidFill>
              </a:rPr>
              <a:t>Friday, October 12 </a:t>
            </a:r>
            <a:r>
              <a:rPr lang="en-US" sz="1600" dirty="0" smtClean="0"/>
              <a:t>– Summit participants who are program liaisons will receive a test email.</a:t>
            </a:r>
          </a:p>
          <a:p>
            <a:pPr lvl="1">
              <a:spcAft>
                <a:spcPts val="600"/>
              </a:spcAft>
              <a:buNone/>
            </a:pPr>
            <a:r>
              <a:rPr lang="en-US" sz="1600" b="1" dirty="0" smtClean="0">
                <a:solidFill>
                  <a:srgbClr val="C00000"/>
                </a:solidFill>
              </a:rPr>
              <a:t>Thursday, October 18 </a:t>
            </a:r>
            <a:r>
              <a:rPr lang="en-US" sz="1600" dirty="0" smtClean="0"/>
              <a:t>– Email sent to current and former program liaisons to notify them that the survey link will arrive next week.</a:t>
            </a:r>
          </a:p>
          <a:p>
            <a:pPr lvl="1">
              <a:spcAft>
                <a:spcPts val="600"/>
              </a:spcAft>
              <a:buNone/>
            </a:pPr>
            <a:r>
              <a:rPr lang="en-US" sz="1600" b="1" dirty="0" smtClean="0">
                <a:solidFill>
                  <a:srgbClr val="C00000"/>
                </a:solidFill>
              </a:rPr>
              <a:t>Tuesday, October 23 </a:t>
            </a:r>
            <a:r>
              <a:rPr lang="en-US" sz="1600" dirty="0" smtClean="0"/>
              <a:t>– Survey link emailed to program liaisons.</a:t>
            </a:r>
          </a:p>
          <a:p>
            <a:pPr lvl="1">
              <a:spcAft>
                <a:spcPts val="600"/>
              </a:spcAft>
              <a:buNone/>
            </a:pPr>
            <a:r>
              <a:rPr lang="en-US" sz="1600" b="1" dirty="0" smtClean="0">
                <a:solidFill>
                  <a:srgbClr val="C00000"/>
                </a:solidFill>
              </a:rPr>
              <a:t>Friday, November 2 </a:t>
            </a:r>
            <a:r>
              <a:rPr lang="en-US" sz="1600" dirty="0" smtClean="0"/>
              <a:t>– Date for closing data collection, </a:t>
            </a:r>
            <a:r>
              <a:rPr lang="en-US" sz="1600" u="sng" dirty="0" smtClean="0"/>
              <a:t>dependent</a:t>
            </a:r>
            <a:r>
              <a:rPr lang="en-US" sz="1600" dirty="0" smtClean="0"/>
              <a:t> on response rate.</a:t>
            </a:r>
          </a:p>
          <a:p>
            <a:endParaRPr lang="en-US" sz="2000" dirty="0" smtClean="0"/>
          </a:p>
          <a:p>
            <a:pPr>
              <a:buNone/>
            </a:pPr>
            <a:endParaRPr lang="en-US" sz="1000" dirty="0" smtClean="0"/>
          </a:p>
          <a:p>
            <a:endParaRPr lang="en-US" sz="2000" dirty="0" smtClean="0"/>
          </a:p>
          <a:p>
            <a:endParaRPr lang="en-US" sz="2000" dirty="0" smtClean="0"/>
          </a:p>
          <a:p>
            <a:pPr>
              <a:buNone/>
            </a:pPr>
            <a:endParaRPr lang="en-US" sz="2000" dirty="0" smtClean="0"/>
          </a:p>
          <a:p>
            <a:pPr>
              <a:buNone/>
            </a:pPr>
            <a:endParaRPr lang="en-US" sz="10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838200"/>
            <a:ext cx="8229600" cy="990600"/>
          </a:xfrm>
        </p:spPr>
        <p:txBody>
          <a:bodyPr/>
          <a:lstStyle/>
          <a:p>
            <a:r>
              <a:rPr lang="en-US" sz="3200" dirty="0" smtClean="0"/>
              <a:t>Goal For Our Time Together</a:t>
            </a:r>
          </a:p>
        </p:txBody>
      </p:sp>
      <p:sp>
        <p:nvSpPr>
          <p:cNvPr id="21507" name="Content Placeholder 2"/>
          <p:cNvSpPr>
            <a:spLocks noGrp="1"/>
          </p:cNvSpPr>
          <p:nvPr>
            <p:ph idx="4294967295"/>
          </p:nvPr>
        </p:nvSpPr>
        <p:spPr>
          <a:xfrm>
            <a:off x="685800" y="1981200"/>
            <a:ext cx="7772400" cy="3810000"/>
          </a:xfrm>
          <a:prstGeom prst="rect">
            <a:avLst/>
          </a:prstGeom>
        </p:spPr>
        <p:txBody>
          <a:bodyPr/>
          <a:lstStyle/>
          <a:p>
            <a:pPr marL="457200" indent="-457200">
              <a:spcAft>
                <a:spcPts val="1200"/>
              </a:spcAft>
              <a:buFont typeface="+mj-lt"/>
              <a:buAutoNum type="arabicPeriod"/>
            </a:pPr>
            <a:r>
              <a:rPr lang="en-US" sz="2400" dirty="0" smtClean="0">
                <a:latin typeface="Verdana" pitchFamily="34" charset="0"/>
                <a:ea typeface="Verdana" pitchFamily="34" charset="0"/>
                <a:cs typeface="Verdana" pitchFamily="34" charset="0"/>
              </a:rPr>
              <a:t>The January 2012 ETS Evaluation Report</a:t>
            </a:r>
          </a:p>
          <a:p>
            <a:pPr marL="457200" indent="-457200">
              <a:spcAft>
                <a:spcPts val="1200"/>
              </a:spcAft>
              <a:buFont typeface="+mj-lt"/>
              <a:buAutoNum type="arabicPeriod"/>
            </a:pPr>
            <a:r>
              <a:rPr lang="en-US" sz="2400" dirty="0" smtClean="0">
                <a:latin typeface="Verdana" pitchFamily="34" charset="0"/>
                <a:ea typeface="Verdana" pitchFamily="34" charset="0"/>
                <a:cs typeface="Verdana" pitchFamily="34" charset="0"/>
              </a:rPr>
              <a:t>ETS Evaluation, Phase II</a:t>
            </a:r>
          </a:p>
        </p:txBody>
      </p:sp>
      <p:sp>
        <p:nvSpPr>
          <p:cNvPr id="6" name="Date Placeholder 5"/>
          <p:cNvSpPr>
            <a:spLocks noGrp="1"/>
          </p:cNvSpPr>
          <p:nvPr>
            <p:ph type="dt" sz="half" idx="10"/>
          </p:nvPr>
        </p:nvSpPr>
        <p:spPr/>
        <p:txBody>
          <a:bodyPr/>
          <a:lstStyle/>
          <a:p>
            <a:pPr>
              <a:defRPr/>
            </a:pPr>
            <a:fld id="{FD8A3B22-AD9A-4CE7-A56E-B9AC30415FD2}" type="datetime1">
              <a:rPr lang="en-US" smtClean="0"/>
              <a:pPr>
                <a:defRPr/>
              </a:pPr>
              <a:t>10/19/2012</a:t>
            </a:fld>
            <a:endParaRPr lang="en-US" dirty="0"/>
          </a:p>
        </p:txBody>
      </p:sp>
      <p:sp>
        <p:nvSpPr>
          <p:cNvPr id="7" name="Slide Number Placeholder 6"/>
          <p:cNvSpPr>
            <a:spLocks noGrp="1"/>
          </p:cNvSpPr>
          <p:nvPr>
            <p:ph type="sldNum" sz="quarter" idx="12"/>
          </p:nvPr>
        </p:nvSpPr>
        <p:spPr/>
        <p:txBody>
          <a:bodyPr/>
          <a:lstStyle/>
          <a:p>
            <a:pPr>
              <a:defRPr/>
            </a:pPr>
            <a:fld id="{20169860-7434-4443-9030-A467C3E92756}"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Alumni Survey</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89236966-9D95-42CF-8D32-8398A93EBA67}" type="datetime1">
              <a:rPr lang="en-US" smtClean="0"/>
              <a:pPr>
                <a:defRPr/>
              </a:pPr>
              <a:t>10/19/2012</a:t>
            </a:fld>
            <a:endParaRPr lang="en-US" dirty="0"/>
          </a:p>
        </p:txBody>
      </p:sp>
      <p:sp>
        <p:nvSpPr>
          <p:cNvPr id="5" name="Slide Number Placeholder 4"/>
          <p:cNvSpPr>
            <a:spLocks noGrp="1"/>
          </p:cNvSpPr>
          <p:nvPr>
            <p:ph type="sldNum" sz="quarter" idx="4294967295"/>
          </p:nvPr>
        </p:nvSpPr>
        <p:spPr>
          <a:xfrm>
            <a:off x="152400" y="6492875"/>
            <a:ext cx="457200" cy="288925"/>
          </a:xfrm>
          <a:prstGeom prst="rect">
            <a:avLst/>
          </a:prstGeom>
        </p:spPr>
        <p:txBody>
          <a:bodyPr/>
          <a:lstStyle/>
          <a:p>
            <a:pPr>
              <a:defRPr/>
            </a:pPr>
            <a:fld id="{D4E1B1BB-BFA8-424D-98FE-70018720DFB0}"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t>Alumni Study Overview</a:t>
            </a:r>
            <a:endParaRPr lang="en-US" dirty="0"/>
          </a:p>
        </p:txBody>
      </p:sp>
      <p:sp>
        <p:nvSpPr>
          <p:cNvPr id="3" name="Date Placeholder 2"/>
          <p:cNvSpPr>
            <a:spLocks noGrp="1"/>
          </p:cNvSpPr>
          <p:nvPr>
            <p:ph type="dt" sz="half" idx="10"/>
          </p:nvPr>
        </p:nvSpPr>
        <p:spPr/>
        <p:txBody>
          <a:bodyPr/>
          <a:lstStyle/>
          <a:p>
            <a:pPr>
              <a:defRPr/>
            </a:pPr>
            <a:fld id="{E15F1A27-204A-4BE4-A05F-4DB8FF13063B}" type="datetime1">
              <a:rPr lang="en-US" smtClean="0"/>
              <a:pPr>
                <a:defRPr/>
              </a:pPr>
              <a:t>10/19/2012</a:t>
            </a:fld>
            <a:endParaRPr lang="en-US" dirty="0"/>
          </a:p>
        </p:txBody>
      </p:sp>
      <p:sp>
        <p:nvSpPr>
          <p:cNvPr id="4" name="Text Placeholder 3"/>
          <p:cNvSpPr>
            <a:spLocks noGrp="1"/>
          </p:cNvSpPr>
          <p:nvPr>
            <p:ph type="body" sz="quarter" idx="11"/>
          </p:nvPr>
        </p:nvSpPr>
        <p:spPr>
          <a:xfrm>
            <a:off x="533400" y="1676400"/>
            <a:ext cx="8382000" cy="4724400"/>
          </a:xfrm>
        </p:spPr>
        <p:txBody>
          <a:bodyPr/>
          <a:lstStyle/>
          <a:p>
            <a:r>
              <a:rPr lang="en-US" sz="2000" dirty="0" smtClean="0"/>
              <a:t>Approximately 1,300 students from underrepresented groups have received NCIN scholarships and are on track to graduate by the end of 2012.</a:t>
            </a:r>
          </a:p>
          <a:p>
            <a:r>
              <a:rPr lang="en-US" sz="2000" dirty="0" smtClean="0"/>
              <a:t>Survey NCIN alumni about the program’s influence on their experiences and aspirations in the formative post-degree years. </a:t>
            </a:r>
          </a:p>
          <a:p>
            <a:r>
              <a:rPr lang="en-US" sz="2000" dirty="0" smtClean="0"/>
              <a:t>Alumni Survey questions will address:</a:t>
            </a:r>
          </a:p>
          <a:p>
            <a:pPr marL="800100" lvl="1" indent="-342900">
              <a:buFont typeface="+mj-lt"/>
              <a:buAutoNum type="arabicPeriod"/>
            </a:pPr>
            <a:r>
              <a:rPr lang="en-US" sz="1600" dirty="0" smtClean="0"/>
              <a:t>Reflections on NCIN program</a:t>
            </a:r>
          </a:p>
          <a:p>
            <a:pPr marL="800100" lvl="1" indent="-342900">
              <a:buFont typeface="+mj-lt"/>
              <a:buAutoNum type="arabicPeriod"/>
            </a:pPr>
            <a:r>
              <a:rPr lang="en-US" sz="1600" dirty="0" smtClean="0"/>
              <a:t>Early career work experiences</a:t>
            </a:r>
          </a:p>
          <a:p>
            <a:pPr marL="800100" lvl="1" indent="-342900">
              <a:buFont typeface="+mj-lt"/>
              <a:buAutoNum type="arabicPeriod"/>
            </a:pPr>
            <a:r>
              <a:rPr lang="en-US" sz="1600" dirty="0" smtClean="0"/>
              <a:t>Mentoring</a:t>
            </a:r>
          </a:p>
          <a:p>
            <a:pPr marL="800100" lvl="1" indent="-342900">
              <a:buFont typeface="+mj-lt"/>
              <a:buAutoNum type="arabicPeriod"/>
            </a:pPr>
            <a:r>
              <a:rPr lang="en-US" sz="1600" dirty="0" smtClean="0"/>
              <a:t>Leadership </a:t>
            </a:r>
          </a:p>
          <a:p>
            <a:pPr marL="800100" lvl="1" indent="-342900">
              <a:buFont typeface="+mj-lt"/>
              <a:buAutoNum type="arabicPeriod"/>
            </a:pPr>
            <a:r>
              <a:rPr lang="en-US" sz="1600" dirty="0" smtClean="0"/>
              <a:t>Educational debt</a:t>
            </a:r>
          </a:p>
          <a:p>
            <a:pPr marL="800100" lvl="1" indent="-342900">
              <a:buFont typeface="+mj-lt"/>
              <a:buAutoNum type="arabicPeriod"/>
            </a:pPr>
            <a:r>
              <a:rPr lang="en-US" sz="1600" dirty="0" smtClean="0"/>
              <a:t>Post-NCIN education </a:t>
            </a:r>
          </a:p>
          <a:p>
            <a:pPr marL="800100" lvl="1" indent="-342900">
              <a:buFont typeface="+mj-lt"/>
              <a:buAutoNum type="arabicPeriod"/>
            </a:pPr>
            <a:r>
              <a:rPr lang="en-US" sz="1600" dirty="0" smtClean="0"/>
              <a:t>Personal circumstances</a:t>
            </a:r>
          </a:p>
          <a:p>
            <a:pPr>
              <a:buNone/>
            </a:pPr>
            <a:endParaRPr lang="en-US" sz="10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Alumni Study Execution </a:t>
            </a:r>
            <a:endParaRPr lang="en-US" dirty="0"/>
          </a:p>
        </p:txBody>
      </p:sp>
      <p:sp>
        <p:nvSpPr>
          <p:cNvPr id="3" name="Date Placeholder 2"/>
          <p:cNvSpPr>
            <a:spLocks noGrp="1"/>
          </p:cNvSpPr>
          <p:nvPr>
            <p:ph type="dt" sz="half" idx="10"/>
          </p:nvPr>
        </p:nvSpPr>
        <p:spPr/>
        <p:txBody>
          <a:bodyPr/>
          <a:lstStyle/>
          <a:p>
            <a:pPr>
              <a:defRPr/>
            </a:pPr>
            <a:fld id="{97E3E2B5-D816-49BE-90C2-8B570BFB5E7F}" type="datetime1">
              <a:rPr lang="en-US" smtClean="0"/>
              <a:pPr>
                <a:defRPr/>
              </a:pPr>
              <a:t>10/19/2012</a:t>
            </a:fld>
            <a:endParaRPr lang="en-US" dirty="0"/>
          </a:p>
        </p:txBody>
      </p:sp>
      <p:sp>
        <p:nvSpPr>
          <p:cNvPr id="4" name="Text Placeholder 3"/>
          <p:cNvSpPr>
            <a:spLocks noGrp="1"/>
          </p:cNvSpPr>
          <p:nvPr>
            <p:ph type="body" sz="quarter" idx="11"/>
          </p:nvPr>
        </p:nvSpPr>
        <p:spPr>
          <a:xfrm>
            <a:off x="457200" y="1981200"/>
            <a:ext cx="8229600" cy="4267200"/>
          </a:xfrm>
        </p:spPr>
        <p:txBody>
          <a:bodyPr/>
          <a:lstStyle/>
          <a:p>
            <a:pPr>
              <a:spcBef>
                <a:spcPts val="600"/>
              </a:spcBef>
              <a:spcAft>
                <a:spcPts val="600"/>
              </a:spcAft>
            </a:pPr>
            <a:r>
              <a:rPr lang="en-US" sz="2000" dirty="0" smtClean="0"/>
              <a:t>Electronic delivery to NCIN Rounds 1 &amp; 2 scholars beginning in March 2013.</a:t>
            </a:r>
          </a:p>
          <a:p>
            <a:pPr lvl="0">
              <a:spcBef>
                <a:spcPts val="600"/>
              </a:spcBef>
              <a:spcAft>
                <a:spcPts val="600"/>
              </a:spcAft>
            </a:pPr>
            <a:r>
              <a:rPr lang="en-US" sz="2000" dirty="0" smtClean="0">
                <a:solidFill>
                  <a:prstClr val="black"/>
                </a:solidFill>
              </a:rPr>
              <a:t>Execution Challenges:</a:t>
            </a:r>
          </a:p>
          <a:p>
            <a:pPr marL="857250" lvl="1" indent="-457200">
              <a:spcBef>
                <a:spcPts val="600"/>
              </a:spcBef>
              <a:spcAft>
                <a:spcPts val="600"/>
              </a:spcAft>
              <a:buFont typeface="+mj-lt"/>
              <a:buAutoNum type="arabicPeriod"/>
            </a:pPr>
            <a:r>
              <a:rPr lang="en-US" sz="1600" dirty="0" smtClean="0">
                <a:solidFill>
                  <a:prstClr val="black"/>
                </a:solidFill>
              </a:rPr>
              <a:t>Quality of contact information</a:t>
            </a:r>
          </a:p>
          <a:p>
            <a:pPr marL="857250" lvl="1" indent="-457200">
              <a:spcBef>
                <a:spcPts val="600"/>
              </a:spcBef>
              <a:spcAft>
                <a:spcPts val="600"/>
              </a:spcAft>
              <a:buFont typeface="+mj-lt"/>
              <a:buAutoNum type="arabicPeriod"/>
            </a:pPr>
            <a:r>
              <a:rPr lang="en-US" sz="1600" dirty="0" smtClean="0">
                <a:solidFill>
                  <a:prstClr val="black"/>
                </a:solidFill>
              </a:rPr>
              <a:t>Alumni motivation to participate – modest incentive ($10 gift card).</a:t>
            </a:r>
          </a:p>
          <a:p>
            <a:endParaRPr lang="en-US" sz="2000" dirty="0" smtClean="0">
              <a:solidFill>
                <a:prstClr val="black"/>
              </a:solidFill>
            </a:endParaRPr>
          </a:p>
          <a:p>
            <a:pPr>
              <a:buNone/>
            </a:pPr>
            <a:r>
              <a:rPr lang="en-US" sz="2800" b="1" i="1" dirty="0" smtClean="0">
                <a:solidFill>
                  <a:srgbClr val="C00000"/>
                </a:solidFill>
              </a:rPr>
              <a:t>Your Assistance</a:t>
            </a:r>
          </a:p>
          <a:p>
            <a:pPr marL="800100" lvl="1" indent="-342900">
              <a:spcBef>
                <a:spcPts val="600"/>
              </a:spcBef>
              <a:spcAft>
                <a:spcPts val="600"/>
              </a:spcAft>
              <a:buFont typeface="+mj-lt"/>
              <a:buAutoNum type="arabicPeriod"/>
            </a:pPr>
            <a:r>
              <a:rPr lang="en-US" sz="1600" dirty="0" smtClean="0">
                <a:solidFill>
                  <a:prstClr val="black"/>
                </a:solidFill>
              </a:rPr>
              <a:t>Provide updated email information for alumni.</a:t>
            </a:r>
          </a:p>
          <a:p>
            <a:pPr marL="800100" lvl="1" indent="-342900">
              <a:spcBef>
                <a:spcPts val="600"/>
              </a:spcBef>
              <a:spcAft>
                <a:spcPts val="600"/>
              </a:spcAft>
              <a:buFont typeface="+mj-lt"/>
              <a:buAutoNum type="arabicPeriod"/>
            </a:pPr>
            <a:r>
              <a:rPr lang="en-US" sz="1600" dirty="0" smtClean="0">
                <a:solidFill>
                  <a:prstClr val="black"/>
                </a:solidFill>
              </a:rPr>
              <a:t>Help get the word out that the NCIN alumni survey is coming.</a:t>
            </a:r>
            <a:endParaRPr lang="en-US" sz="14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27646D-58BD-4742-A410-3A755CDC936D}" type="datetime1">
              <a:rPr lang="en-US" smtClean="0"/>
              <a:pPr/>
              <a:t>10/19/2012</a:t>
            </a:fld>
            <a:endParaRPr lang="en-US" dirty="0"/>
          </a:p>
        </p:txBody>
      </p:sp>
      <p:sp>
        <p:nvSpPr>
          <p:cNvPr id="5" name="Slide Number Placeholder 4"/>
          <p:cNvSpPr>
            <a:spLocks noGrp="1"/>
          </p:cNvSpPr>
          <p:nvPr>
            <p:ph type="sldNum" sz="quarter" idx="12"/>
          </p:nvPr>
        </p:nvSpPr>
        <p:spPr/>
        <p:txBody>
          <a:bodyPr/>
          <a:lstStyle/>
          <a:p>
            <a:fld id="{20169860-7434-4443-9030-A467C3E92756}" type="slidenum">
              <a:rPr lang="en-US" smtClean="0"/>
              <a:pPr/>
              <a:t>23</a:t>
            </a:fld>
            <a:endParaRPr lang="en-US" dirty="0"/>
          </a:p>
        </p:txBody>
      </p:sp>
      <p:pic>
        <p:nvPicPr>
          <p:cNvPr id="11" name="Picture 10" descr="keep-calm-and-complete-a-survey1.png"/>
          <p:cNvPicPr>
            <a:picLocks noChangeAspect="1"/>
          </p:cNvPicPr>
          <p:nvPr/>
        </p:nvPicPr>
        <p:blipFill>
          <a:blip r:embed="rId2" cstate="print"/>
          <a:stretch>
            <a:fillRect/>
          </a:stretch>
        </p:blipFill>
        <p:spPr>
          <a:xfrm>
            <a:off x="1752600" y="152400"/>
            <a:ext cx="5715000" cy="6191250"/>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374650" y="457200"/>
            <a:ext cx="8382000" cy="1157288"/>
          </a:xfrm>
        </p:spPr>
        <p:txBody>
          <a:bodyPr/>
          <a:lstStyle/>
          <a:p>
            <a:r>
              <a:rPr lang="en-US" sz="2800" dirty="0" smtClean="0"/>
              <a:t>Need a Team Effort to </a:t>
            </a:r>
            <a:br>
              <a:rPr lang="en-US" sz="2800" dirty="0" smtClean="0"/>
            </a:br>
            <a:r>
              <a:rPr lang="en-US" sz="2800" dirty="0" smtClean="0"/>
              <a:t>Encourage Alumni Participation</a:t>
            </a:r>
          </a:p>
        </p:txBody>
      </p:sp>
      <p:sp>
        <p:nvSpPr>
          <p:cNvPr id="2054" name="TextBox 6"/>
          <p:cNvSpPr txBox="1">
            <a:spLocks noChangeArrowheads="1"/>
          </p:cNvSpPr>
          <p:nvPr/>
        </p:nvSpPr>
        <p:spPr bwMode="auto">
          <a:xfrm>
            <a:off x="838200" y="1447800"/>
            <a:ext cx="7619999" cy="923330"/>
          </a:xfrm>
          <a:prstGeom prst="rect">
            <a:avLst/>
          </a:prstGeom>
          <a:noFill/>
          <a:ln w="9525">
            <a:noFill/>
            <a:miter lim="800000"/>
            <a:headEnd/>
            <a:tailEnd/>
          </a:ln>
        </p:spPr>
        <p:txBody>
          <a:bodyPr wrap="square">
            <a:spAutoFit/>
          </a:bodyPr>
          <a:lstStyle/>
          <a:p>
            <a:pPr>
              <a:buFont typeface="Arial" charset="0"/>
              <a:buChar char="•"/>
            </a:pPr>
            <a:r>
              <a:rPr lang="en-US" sz="1800" b="0" dirty="0">
                <a:latin typeface="Verdana" pitchFamily="34" charset="0"/>
                <a:ea typeface="Verdana" pitchFamily="34" charset="0"/>
                <a:cs typeface="Verdana" pitchFamily="34" charset="0"/>
              </a:rPr>
              <a:t> </a:t>
            </a:r>
            <a:r>
              <a:rPr lang="en-US" sz="1800" b="0" dirty="0" smtClean="0">
                <a:latin typeface="Verdana" pitchFamily="34" charset="0"/>
                <a:ea typeface="Verdana" pitchFamily="34" charset="0"/>
                <a:cs typeface="Verdana" pitchFamily="34" charset="0"/>
              </a:rPr>
              <a:t>96% response rate </a:t>
            </a:r>
            <a:r>
              <a:rPr lang="en-US" dirty="0" smtClean="0">
                <a:latin typeface="Verdana" pitchFamily="34" charset="0"/>
                <a:ea typeface="Verdana" pitchFamily="34" charset="0"/>
                <a:cs typeface="Verdana" pitchFamily="34" charset="0"/>
              </a:rPr>
              <a:t>for </a:t>
            </a:r>
            <a:r>
              <a:rPr lang="en-US" sz="1800" b="0" dirty="0" smtClean="0">
                <a:latin typeface="Verdana" pitchFamily="34" charset="0"/>
                <a:ea typeface="Verdana" pitchFamily="34" charset="0"/>
                <a:cs typeface="Verdana" pitchFamily="34" charset="0"/>
              </a:rPr>
              <a:t>Entry </a:t>
            </a:r>
            <a:r>
              <a:rPr lang="en-US" dirty="0" smtClean="0">
                <a:latin typeface="Verdana" pitchFamily="34" charset="0"/>
                <a:ea typeface="Verdana" pitchFamily="34" charset="0"/>
                <a:cs typeface="Verdana" pitchFamily="34" charset="0"/>
              </a:rPr>
              <a:t>Survey (N=2,217).</a:t>
            </a:r>
            <a:endParaRPr lang="en-US" sz="1800" b="0" dirty="0" smtClean="0">
              <a:latin typeface="Verdana" pitchFamily="34" charset="0"/>
              <a:ea typeface="Verdana" pitchFamily="34" charset="0"/>
              <a:cs typeface="Verdana" pitchFamily="34" charset="0"/>
            </a:endParaRPr>
          </a:p>
          <a:p>
            <a:pPr>
              <a:buFont typeface="Arial" charset="0"/>
              <a:buChar char="•"/>
            </a:pPr>
            <a:r>
              <a:rPr lang="en-US" sz="1800" b="0" dirty="0" smtClean="0">
                <a:latin typeface="Verdana" pitchFamily="34" charset="0"/>
                <a:ea typeface="Verdana" pitchFamily="34" charset="0"/>
                <a:cs typeface="Verdana" pitchFamily="34" charset="0"/>
              </a:rPr>
              <a:t> 53% response rate for Mid-Program </a:t>
            </a:r>
            <a:r>
              <a:rPr lang="en-US" dirty="0" smtClean="0">
                <a:latin typeface="Verdana" pitchFamily="34" charset="0"/>
                <a:ea typeface="Verdana" pitchFamily="34" charset="0"/>
                <a:cs typeface="Verdana" pitchFamily="34" charset="0"/>
              </a:rPr>
              <a:t>Survey (N=1,233).</a:t>
            </a:r>
            <a:endParaRPr lang="en-US" sz="1800" b="0" dirty="0" smtClean="0">
              <a:latin typeface="Verdana" pitchFamily="34" charset="0"/>
              <a:ea typeface="Verdana" pitchFamily="34" charset="0"/>
              <a:cs typeface="Verdana" pitchFamily="34" charset="0"/>
            </a:endParaRPr>
          </a:p>
          <a:p>
            <a:pPr>
              <a:buFont typeface="Arial" charset="0"/>
              <a:buChar char="•"/>
            </a:pPr>
            <a:r>
              <a:rPr lang="en-US" sz="1800" b="0" dirty="0" smtClean="0">
                <a:latin typeface="Verdana" pitchFamily="34" charset="0"/>
                <a:ea typeface="Verdana" pitchFamily="34" charset="0"/>
                <a:cs typeface="Verdana" pitchFamily="34" charset="0"/>
              </a:rPr>
              <a:t> 46% response rate </a:t>
            </a:r>
            <a:r>
              <a:rPr lang="en-US" dirty="0" smtClean="0">
                <a:latin typeface="Verdana" pitchFamily="34" charset="0"/>
                <a:ea typeface="Verdana" pitchFamily="34" charset="0"/>
                <a:cs typeface="Verdana" pitchFamily="34" charset="0"/>
              </a:rPr>
              <a:t>for Post-Graduate Survey (N=886).</a:t>
            </a:r>
            <a:endParaRPr lang="en-US" sz="1800" b="0" dirty="0">
              <a:latin typeface="Verdana" pitchFamily="34" charset="0"/>
              <a:ea typeface="Verdana" pitchFamily="34" charset="0"/>
              <a:cs typeface="Verdana" pitchFamily="34" charset="0"/>
            </a:endParaRPr>
          </a:p>
        </p:txBody>
      </p:sp>
      <p:sp>
        <p:nvSpPr>
          <p:cNvPr id="7" name="Date Placeholder 6"/>
          <p:cNvSpPr>
            <a:spLocks noGrp="1"/>
          </p:cNvSpPr>
          <p:nvPr>
            <p:ph type="dt" sz="half" idx="10"/>
          </p:nvPr>
        </p:nvSpPr>
        <p:spPr/>
        <p:txBody>
          <a:bodyPr/>
          <a:lstStyle/>
          <a:p>
            <a:pPr>
              <a:defRPr/>
            </a:pPr>
            <a:fld id="{D3E204F7-798B-4A24-8F5A-C1FAF5335DD5}" type="datetime1">
              <a:rPr lang="en-US" smtClean="0"/>
              <a:pPr>
                <a:defRPr/>
              </a:pPr>
              <a:t>10/19/2012</a:t>
            </a:fld>
            <a:endParaRPr lang="en-US" dirty="0"/>
          </a:p>
        </p:txBody>
      </p:sp>
      <p:sp>
        <p:nvSpPr>
          <p:cNvPr id="6" name="Slide Number Placeholder 5"/>
          <p:cNvSpPr>
            <a:spLocks noGrp="1"/>
          </p:cNvSpPr>
          <p:nvPr>
            <p:ph type="sldNum" sz="quarter" idx="12"/>
          </p:nvPr>
        </p:nvSpPr>
        <p:spPr/>
        <p:txBody>
          <a:bodyPr/>
          <a:lstStyle/>
          <a:p>
            <a:pPr>
              <a:defRPr/>
            </a:pPr>
            <a:fld id="{20169860-7434-4443-9030-A467C3E92756}" type="slidenum">
              <a:rPr lang="en-US" smtClean="0"/>
              <a:pPr>
                <a:defRPr/>
              </a:pPr>
              <a:t>24</a:t>
            </a:fld>
            <a:endParaRPr lang="en-US" dirty="0"/>
          </a:p>
        </p:txBody>
      </p:sp>
      <p:graphicFrame>
        <p:nvGraphicFramePr>
          <p:cNvPr id="8" name="Content Placeholder 7"/>
          <p:cNvGraphicFramePr>
            <a:graphicFrameLocks/>
          </p:cNvGraphicFramePr>
          <p:nvPr>
            <p:extLst>
              <p:ext uri="{D42A27DB-BD31-4B8C-83A1-F6EECF244321}">
                <p14:modId xmlns:p14="http://schemas.microsoft.com/office/powerpoint/2010/main" val="3885856489"/>
              </p:ext>
            </p:extLst>
          </p:nvPr>
        </p:nvGraphicFramePr>
        <p:xfrm>
          <a:off x="838200" y="2438400"/>
          <a:ext cx="79248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838200" y="6019800"/>
            <a:ext cx="6681637" cy="523220"/>
          </a:xfrm>
          <a:prstGeom prst="rect">
            <a:avLst/>
          </a:prstGeom>
          <a:noFill/>
        </p:spPr>
        <p:txBody>
          <a:bodyPr wrap="none" rtlCol="0">
            <a:spAutoFit/>
          </a:bodyPr>
          <a:lstStyle/>
          <a:p>
            <a:r>
              <a:rPr lang="en-US" sz="2800" dirty="0" smtClean="0">
                <a:solidFill>
                  <a:srgbClr val="FF0000"/>
                </a:solidFill>
              </a:rPr>
              <a:t>*</a:t>
            </a:r>
            <a:r>
              <a:rPr lang="en-US" sz="1200" dirty="0" smtClean="0"/>
              <a:t>Note:  Mid-Program Survey Round 4 and Post-Graduate Round 3 Surveys are still in the field.</a:t>
            </a:r>
            <a:endParaRPr lang="en-US" sz="1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of Nursing Culture</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24E4FBA5-6889-4571-B525-60C2800938AD}" type="datetime1">
              <a:rPr lang="en-US" smtClean="0"/>
              <a:pPr>
                <a:defRPr/>
              </a:pPr>
              <a:t>10/19/2012</a:t>
            </a:fld>
            <a:endParaRPr lang="en-US" dirty="0"/>
          </a:p>
        </p:txBody>
      </p:sp>
      <p:sp>
        <p:nvSpPr>
          <p:cNvPr id="5" name="Slide Number Placeholder 4"/>
          <p:cNvSpPr>
            <a:spLocks noGrp="1"/>
          </p:cNvSpPr>
          <p:nvPr>
            <p:ph type="sldNum" sz="quarter" idx="4294967295"/>
          </p:nvPr>
        </p:nvSpPr>
        <p:spPr>
          <a:xfrm>
            <a:off x="152400" y="6492875"/>
            <a:ext cx="457200" cy="288925"/>
          </a:xfrm>
          <a:prstGeom prst="rect">
            <a:avLst/>
          </a:prstGeom>
        </p:spPr>
        <p:txBody>
          <a:bodyPr/>
          <a:lstStyle/>
          <a:p>
            <a:pPr>
              <a:defRPr/>
            </a:pPr>
            <a:fld id="{D4E1B1BB-BFA8-424D-98FE-70018720DFB0}"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990600"/>
          </a:xfrm>
        </p:spPr>
        <p:txBody>
          <a:bodyPr/>
          <a:lstStyle/>
          <a:p>
            <a:r>
              <a:rPr lang="en-US" dirty="0" smtClean="0"/>
              <a:t>Case Studies of Culture Change: </a:t>
            </a:r>
            <a:br>
              <a:rPr lang="en-US" dirty="0" smtClean="0"/>
            </a:br>
            <a:r>
              <a:rPr lang="en-US" dirty="0" smtClean="0"/>
              <a:t>Overview</a:t>
            </a:r>
            <a:endParaRPr lang="en-US" dirty="0"/>
          </a:p>
        </p:txBody>
      </p:sp>
      <p:sp>
        <p:nvSpPr>
          <p:cNvPr id="3" name="Date Placeholder 2"/>
          <p:cNvSpPr>
            <a:spLocks noGrp="1"/>
          </p:cNvSpPr>
          <p:nvPr>
            <p:ph type="dt" sz="half" idx="10"/>
          </p:nvPr>
        </p:nvSpPr>
        <p:spPr/>
        <p:txBody>
          <a:bodyPr/>
          <a:lstStyle/>
          <a:p>
            <a:pPr>
              <a:defRPr/>
            </a:pPr>
            <a:fld id="{ECFEA738-0ECF-45C9-9E91-21D0FBA7E6F5}" type="datetime1">
              <a:rPr lang="en-US" smtClean="0"/>
              <a:pPr>
                <a:defRPr/>
              </a:pPr>
              <a:t>10/19/2012</a:t>
            </a:fld>
            <a:endParaRPr lang="en-US" dirty="0"/>
          </a:p>
        </p:txBody>
      </p:sp>
      <p:sp>
        <p:nvSpPr>
          <p:cNvPr id="4" name="Text Placeholder 3"/>
          <p:cNvSpPr>
            <a:spLocks noGrp="1"/>
          </p:cNvSpPr>
          <p:nvPr>
            <p:ph type="body" sz="quarter" idx="11"/>
          </p:nvPr>
        </p:nvSpPr>
        <p:spPr>
          <a:xfrm>
            <a:off x="381000" y="2057400"/>
            <a:ext cx="8153400" cy="4267200"/>
          </a:xfrm>
        </p:spPr>
        <p:txBody>
          <a:bodyPr/>
          <a:lstStyle/>
          <a:p>
            <a:r>
              <a:rPr lang="en-US" sz="2000" dirty="0" smtClean="0"/>
              <a:t>Efforts to support and enhance the success of diverse scholars has also influenced the culture of participating schools of nursing to reflect and promote more inclusive perspectives and culturally competent skills. </a:t>
            </a:r>
          </a:p>
          <a:p>
            <a:pPr>
              <a:buNone/>
            </a:pPr>
            <a:endParaRPr lang="en-US" sz="1000" dirty="0" smtClean="0"/>
          </a:p>
          <a:p>
            <a:pPr>
              <a:buNone/>
            </a:pPr>
            <a:endParaRPr lang="en-US" sz="1000" dirty="0" smtClean="0"/>
          </a:p>
          <a:p>
            <a:pPr lvl="0"/>
            <a:r>
              <a:rPr lang="en-US" sz="2000" dirty="0" smtClean="0">
                <a:solidFill>
                  <a:prstClr val="black"/>
                </a:solidFill>
              </a:rPr>
              <a:t>Case studies will examine the program changes, inclusion of diverse perspectives, recruitment strategies, leadership development and mentoring practices, and other student supports in grantee programs and in the larger schools of nursing overall.</a:t>
            </a:r>
          </a:p>
          <a:p>
            <a:pPr>
              <a:buNone/>
            </a:pPr>
            <a:endParaRPr lang="en-US" sz="10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34400" cy="1143000"/>
          </a:xfrm>
        </p:spPr>
        <p:txBody>
          <a:bodyPr/>
          <a:lstStyle/>
          <a:p>
            <a:r>
              <a:rPr lang="en-US" dirty="0" smtClean="0"/>
              <a:t>Case Studies of Culture Change: </a:t>
            </a:r>
            <a:br>
              <a:rPr lang="en-US" dirty="0" smtClean="0"/>
            </a:br>
            <a:r>
              <a:rPr lang="en-US" dirty="0" smtClean="0"/>
              <a:t>Execution</a:t>
            </a:r>
            <a:endParaRPr lang="en-US" dirty="0"/>
          </a:p>
        </p:txBody>
      </p:sp>
      <p:sp>
        <p:nvSpPr>
          <p:cNvPr id="3" name="Date Placeholder 2"/>
          <p:cNvSpPr>
            <a:spLocks noGrp="1"/>
          </p:cNvSpPr>
          <p:nvPr>
            <p:ph type="dt" sz="half" idx="10"/>
          </p:nvPr>
        </p:nvSpPr>
        <p:spPr/>
        <p:txBody>
          <a:bodyPr/>
          <a:lstStyle/>
          <a:p>
            <a:pPr>
              <a:defRPr/>
            </a:pPr>
            <a:fld id="{7D9ADB96-2EFE-4F38-B348-736E2F4CB741}" type="datetime1">
              <a:rPr lang="en-US" smtClean="0"/>
              <a:pPr>
                <a:defRPr/>
              </a:pPr>
              <a:t>10/19/2012</a:t>
            </a:fld>
            <a:endParaRPr lang="en-US" dirty="0"/>
          </a:p>
        </p:txBody>
      </p:sp>
      <p:sp>
        <p:nvSpPr>
          <p:cNvPr id="4" name="Text Placeholder 3"/>
          <p:cNvSpPr>
            <a:spLocks noGrp="1"/>
          </p:cNvSpPr>
          <p:nvPr>
            <p:ph type="body" sz="quarter" idx="11"/>
          </p:nvPr>
        </p:nvSpPr>
        <p:spPr>
          <a:xfrm>
            <a:off x="304800" y="2057400"/>
            <a:ext cx="8382000" cy="4191000"/>
          </a:xfrm>
        </p:spPr>
        <p:txBody>
          <a:bodyPr/>
          <a:lstStyle/>
          <a:p>
            <a:pPr>
              <a:spcBef>
                <a:spcPts val="600"/>
              </a:spcBef>
              <a:spcAft>
                <a:spcPts val="600"/>
              </a:spcAft>
            </a:pPr>
            <a:r>
              <a:rPr lang="en-US" sz="2000" dirty="0" smtClean="0"/>
              <a:t>Conduct on-site case studies of 8-10 schools of nursing selected in collaboration with RWJF and AACN.</a:t>
            </a:r>
          </a:p>
          <a:p>
            <a:pPr>
              <a:spcBef>
                <a:spcPts val="600"/>
              </a:spcBef>
              <a:spcAft>
                <a:spcPts val="600"/>
              </a:spcAft>
            </a:pPr>
            <a:r>
              <a:rPr lang="en-US" sz="2000" dirty="0" smtClean="0"/>
              <a:t>Timeline for data collection: June 2013 to July 2014. </a:t>
            </a:r>
            <a:endParaRPr lang="en-US" sz="1000" dirty="0" smtClean="0"/>
          </a:p>
          <a:p>
            <a:pPr>
              <a:spcBef>
                <a:spcPts val="600"/>
              </a:spcBef>
              <a:spcAft>
                <a:spcPts val="600"/>
              </a:spcAft>
            </a:pPr>
            <a:r>
              <a:rPr lang="en-US" sz="2000" dirty="0" smtClean="0"/>
              <a:t>Schools will be selected to represent a variety of institutional characteristics and experiences implementing the NCIN program. </a:t>
            </a:r>
          </a:p>
          <a:p>
            <a:pPr>
              <a:spcBef>
                <a:spcPts val="600"/>
              </a:spcBef>
              <a:spcAft>
                <a:spcPts val="600"/>
              </a:spcAft>
            </a:pPr>
            <a:r>
              <a:rPr lang="en-US" sz="2000" dirty="0" smtClean="0"/>
              <a:t>Case study activities will include interviews with:</a:t>
            </a:r>
          </a:p>
          <a:p>
            <a:pPr lvl="1"/>
            <a:r>
              <a:rPr lang="en-US" sz="1600" dirty="0" smtClean="0"/>
              <a:t>faculty, </a:t>
            </a:r>
          </a:p>
          <a:p>
            <a:pPr lvl="1"/>
            <a:r>
              <a:rPr lang="en-US" sz="1600" dirty="0" smtClean="0"/>
              <a:t>students, </a:t>
            </a:r>
          </a:p>
          <a:p>
            <a:pPr lvl="1"/>
            <a:r>
              <a:rPr lang="en-US" sz="1600" dirty="0" smtClean="0"/>
              <a:t>nursing administrators, </a:t>
            </a:r>
          </a:p>
          <a:p>
            <a:pPr lvl="1"/>
            <a:r>
              <a:rPr lang="en-US" sz="1600" dirty="0" smtClean="0"/>
              <a:t>institutional leaders, and </a:t>
            </a:r>
          </a:p>
          <a:p>
            <a:pPr lvl="1"/>
            <a:r>
              <a:rPr lang="en-US" sz="1600" dirty="0" smtClean="0"/>
              <a:t>other stakeholders such as clinical partners. </a:t>
            </a:r>
          </a:p>
          <a:p>
            <a:pPr>
              <a:buNone/>
            </a:pPr>
            <a:endParaRPr lang="en-US" sz="1000" dirty="0" smtClean="0"/>
          </a:p>
          <a:p>
            <a:pPr>
              <a:buNone/>
            </a:pPr>
            <a:endParaRPr lang="en-US" sz="2000" dirty="0" smtClean="0"/>
          </a:p>
          <a:p>
            <a:pPr>
              <a:buNone/>
            </a:pPr>
            <a:endParaRPr lang="en-US" sz="2000" dirty="0" smtClean="0"/>
          </a:p>
          <a:p>
            <a:pPr>
              <a:buNone/>
            </a:pPr>
            <a:endParaRPr lang="en-US" sz="1000" dirty="0" smtClean="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ETS Evaluation Report</a:t>
            </a:r>
            <a:endParaRPr lang="en-US" dirty="0"/>
          </a:p>
        </p:txBody>
      </p:sp>
      <p:sp>
        <p:nvSpPr>
          <p:cNvPr id="3" name="Text Placeholder 2"/>
          <p:cNvSpPr>
            <a:spLocks noGrp="1"/>
          </p:cNvSpPr>
          <p:nvPr>
            <p:ph type="body" idx="1"/>
          </p:nvPr>
        </p:nvSpPr>
        <p:spPr/>
        <p:txBody>
          <a:bodyPr/>
          <a:lstStyle/>
          <a:p>
            <a:r>
              <a:rPr lang="en-US" dirty="0" smtClean="0"/>
              <a:t>Part I</a:t>
            </a:r>
            <a:endParaRPr lang="en-US" dirty="0"/>
          </a:p>
        </p:txBody>
      </p:sp>
      <p:sp>
        <p:nvSpPr>
          <p:cNvPr id="4" name="Date Placeholder 3"/>
          <p:cNvSpPr>
            <a:spLocks noGrp="1"/>
          </p:cNvSpPr>
          <p:nvPr>
            <p:ph type="dt" sz="half" idx="10"/>
          </p:nvPr>
        </p:nvSpPr>
        <p:spPr/>
        <p:txBody>
          <a:bodyPr/>
          <a:lstStyle/>
          <a:p>
            <a:pPr>
              <a:defRPr/>
            </a:pPr>
            <a:fld id="{B4711BE4-FC7F-443A-8726-03109CB578CC}" type="datetime1">
              <a:rPr lang="en-US" smtClean="0"/>
              <a:pPr>
                <a:defRPr/>
              </a:pPr>
              <a:t>10/19/2012</a:t>
            </a:fld>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20742 NCIN report_LMS_092712_COVER.jpg"/>
          <p:cNvPicPr>
            <a:picLocks noGrp="1" noChangeAspect="1"/>
          </p:cNvPicPr>
          <p:nvPr>
            <p:ph sz="half" idx="2"/>
          </p:nvPr>
        </p:nvPicPr>
        <p:blipFill>
          <a:blip r:embed="rId2" cstate="print"/>
          <a:stretch>
            <a:fillRect/>
          </a:stretch>
        </p:blipFill>
        <p:spPr>
          <a:xfrm>
            <a:off x="2286000" y="609600"/>
            <a:ext cx="4495800" cy="5818093"/>
          </a:xfrm>
          <a:ln>
            <a:solidFill>
              <a:schemeClr val="tx1"/>
            </a:solidFill>
          </a:ln>
        </p:spPr>
      </p:pic>
      <p:sp>
        <p:nvSpPr>
          <p:cNvPr id="3" name="Date Placeholder 2"/>
          <p:cNvSpPr>
            <a:spLocks noGrp="1"/>
          </p:cNvSpPr>
          <p:nvPr>
            <p:ph type="dt" sz="half" idx="10"/>
          </p:nvPr>
        </p:nvSpPr>
        <p:spPr/>
        <p:txBody>
          <a:bodyPr/>
          <a:lstStyle/>
          <a:p>
            <a:pPr>
              <a:defRPr/>
            </a:pPr>
            <a:fld id="{B327646D-58BD-4742-A410-3A755CDC936D}" type="datetime1">
              <a:rPr lang="en-US" smtClean="0"/>
              <a:pPr>
                <a:defRPr/>
              </a:pPr>
              <a:t>10/19/2012</a:t>
            </a:fld>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990600"/>
          </a:xfrm>
        </p:spPr>
        <p:txBody>
          <a:bodyPr/>
          <a:lstStyle/>
          <a:p>
            <a:r>
              <a:rPr lang="en-US" dirty="0" smtClean="0"/>
              <a:t>My Charge from RWJF</a:t>
            </a:r>
            <a:endParaRPr lang="en-US" dirty="0"/>
          </a:p>
        </p:txBody>
      </p:sp>
      <p:sp>
        <p:nvSpPr>
          <p:cNvPr id="3" name="Date Placeholder 2"/>
          <p:cNvSpPr>
            <a:spLocks noGrp="1"/>
          </p:cNvSpPr>
          <p:nvPr>
            <p:ph type="dt" sz="half" idx="10"/>
          </p:nvPr>
        </p:nvSpPr>
        <p:spPr/>
        <p:txBody>
          <a:bodyPr/>
          <a:lstStyle/>
          <a:p>
            <a:pPr>
              <a:defRPr/>
            </a:pPr>
            <a:fld id="{B327646D-58BD-4742-A410-3A755CDC936D}" type="datetime1">
              <a:rPr lang="en-US" smtClean="0"/>
              <a:pPr>
                <a:defRPr/>
              </a:pPr>
              <a:t>10/19/2012</a:t>
            </a:fld>
            <a:endParaRPr lang="en-US" dirty="0"/>
          </a:p>
        </p:txBody>
      </p:sp>
      <p:sp>
        <p:nvSpPr>
          <p:cNvPr id="4" name="Text Placeholder 3"/>
          <p:cNvSpPr>
            <a:spLocks noGrp="1"/>
          </p:cNvSpPr>
          <p:nvPr>
            <p:ph type="body" sz="quarter" idx="11"/>
          </p:nvPr>
        </p:nvSpPr>
        <p:spPr>
          <a:xfrm>
            <a:off x="457200" y="1447800"/>
            <a:ext cx="8458200" cy="5029200"/>
          </a:xfrm>
        </p:spPr>
        <p:txBody>
          <a:bodyPr/>
          <a:lstStyle/>
          <a:p>
            <a:r>
              <a:rPr lang="en-US" sz="1600" b="1" i="1" dirty="0" smtClean="0"/>
              <a:t>Which</a:t>
            </a:r>
            <a:r>
              <a:rPr lang="en-US" sz="1600" dirty="0" smtClean="0"/>
              <a:t> colleges and universities are partners?</a:t>
            </a:r>
          </a:p>
          <a:p>
            <a:r>
              <a:rPr lang="en-US" sz="1600" b="1" i="1" dirty="0" smtClean="0"/>
              <a:t>Who</a:t>
            </a:r>
            <a:r>
              <a:rPr lang="en-US" sz="1600" dirty="0" smtClean="0"/>
              <a:t> are the individuals receiving scholarships and the faculty who mentor these students?</a:t>
            </a:r>
          </a:p>
          <a:p>
            <a:r>
              <a:rPr lang="en-US" sz="1600" b="1" i="1" dirty="0" smtClean="0"/>
              <a:t>What</a:t>
            </a:r>
            <a:r>
              <a:rPr lang="en-US" sz="1600" dirty="0" smtClean="0"/>
              <a:t> are the desired outcomes of the scholarship program and are they being achieved? </a:t>
            </a:r>
          </a:p>
          <a:p>
            <a:r>
              <a:rPr lang="en-US" sz="1600" b="1" i="1" dirty="0" smtClean="0"/>
              <a:t>What</a:t>
            </a:r>
            <a:r>
              <a:rPr lang="en-US" sz="1600" dirty="0" smtClean="0"/>
              <a:t> policies, practices and systems changed at the institutional level because of the NCIN scholarship program and the accelerated degree program?</a:t>
            </a:r>
          </a:p>
          <a:p>
            <a:r>
              <a:rPr lang="en-US" sz="1600" b="1" i="1" dirty="0" smtClean="0"/>
              <a:t>When</a:t>
            </a:r>
            <a:r>
              <a:rPr lang="en-US" sz="1600" dirty="0" smtClean="0"/>
              <a:t> is the scholarship most effective? Does it help with recruitment?  Is it a more attractive funding resource because it can be used at the students’ discretion (timing and purpose)?</a:t>
            </a:r>
          </a:p>
          <a:p>
            <a:r>
              <a:rPr lang="en-US" sz="1600" b="1" i="1" dirty="0" smtClean="0"/>
              <a:t>Where</a:t>
            </a:r>
            <a:r>
              <a:rPr lang="en-US" sz="1600" dirty="0" smtClean="0"/>
              <a:t> is the scholarship making a difference?  </a:t>
            </a:r>
          </a:p>
          <a:p>
            <a:r>
              <a:rPr lang="en-US" sz="1600" b="1" i="1" dirty="0" smtClean="0"/>
              <a:t>Which</a:t>
            </a:r>
            <a:r>
              <a:rPr lang="en-US" sz="1600" dirty="0" smtClean="0"/>
              <a:t> programs are successful in their work with scholarship recipients compared to working with non-scholarship recipients? </a:t>
            </a:r>
          </a:p>
          <a:p>
            <a:r>
              <a:rPr lang="en-US" sz="1600" b="1" i="1" dirty="0" smtClean="0"/>
              <a:t>What </a:t>
            </a:r>
            <a:r>
              <a:rPr lang="en-US" sz="1600" dirty="0" smtClean="0"/>
              <a:t>are the short-term and long-term careers of the graduates of the NCIN Scholarship Program?</a:t>
            </a:r>
          </a:p>
          <a:p>
            <a:r>
              <a:rPr lang="en-US" sz="1600" b="1" i="1" dirty="0" smtClean="0"/>
              <a:t>What</a:t>
            </a:r>
            <a:r>
              <a:rPr lang="en-US" sz="1600" dirty="0" smtClean="0"/>
              <a:t> are the steps that programs have taken to secure new scholarship support when the RWJ Foundation NCIN scholarship program comes to an end?</a:t>
            </a:r>
          </a:p>
          <a:p>
            <a:endParaRPr lang="en-US"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374650" y="457200"/>
            <a:ext cx="8382000" cy="1157288"/>
          </a:xfrm>
        </p:spPr>
        <p:txBody>
          <a:bodyPr/>
          <a:lstStyle/>
          <a:p>
            <a:r>
              <a:rPr lang="en-US" sz="2800" dirty="0" smtClean="0"/>
              <a:t>Demand for NCIN Scholarships Continues to Exceed the Supply</a:t>
            </a:r>
          </a:p>
        </p:txBody>
      </p:sp>
      <p:sp>
        <p:nvSpPr>
          <p:cNvPr id="2054" name="TextBox 6"/>
          <p:cNvSpPr txBox="1">
            <a:spLocks noChangeArrowheads="1"/>
          </p:cNvSpPr>
          <p:nvPr/>
        </p:nvSpPr>
        <p:spPr bwMode="auto">
          <a:xfrm>
            <a:off x="838200" y="1447800"/>
            <a:ext cx="7619999" cy="923330"/>
          </a:xfrm>
          <a:prstGeom prst="rect">
            <a:avLst/>
          </a:prstGeom>
          <a:noFill/>
          <a:ln w="9525">
            <a:noFill/>
            <a:miter lim="800000"/>
            <a:headEnd/>
            <a:tailEnd/>
          </a:ln>
        </p:spPr>
        <p:txBody>
          <a:bodyPr wrap="square">
            <a:spAutoFit/>
          </a:bodyPr>
          <a:lstStyle/>
          <a:p>
            <a:pPr>
              <a:buFont typeface="Arial" charset="0"/>
              <a:buChar char="•"/>
            </a:pPr>
            <a:r>
              <a:rPr lang="en-US" sz="1800" b="0" dirty="0">
                <a:latin typeface="Verdana" pitchFamily="34" charset="0"/>
                <a:ea typeface="Verdana" pitchFamily="34" charset="0"/>
                <a:cs typeface="Verdana" pitchFamily="34" charset="0"/>
              </a:rPr>
              <a:t> Demand </a:t>
            </a:r>
            <a:r>
              <a:rPr lang="en-US" sz="1800" b="0" dirty="0" smtClean="0">
                <a:latin typeface="Verdana" pitchFamily="34" charset="0"/>
                <a:ea typeface="Verdana" pitchFamily="34" charset="0"/>
                <a:cs typeface="Verdana" pitchFamily="34" charset="0"/>
              </a:rPr>
              <a:t>has remained high over the grant period.</a:t>
            </a:r>
          </a:p>
          <a:p>
            <a:pPr>
              <a:buFont typeface="Arial" charset="0"/>
              <a:buChar char="•"/>
            </a:pPr>
            <a:r>
              <a:rPr lang="en-US" sz="1800" b="0" dirty="0" smtClean="0">
                <a:latin typeface="Verdana" pitchFamily="34" charset="0"/>
                <a:ea typeface="Verdana" pitchFamily="34" charset="0"/>
                <a:cs typeface="Verdana" pitchFamily="34" charset="0"/>
              </a:rPr>
              <a:t> </a:t>
            </a:r>
            <a:r>
              <a:rPr lang="en-US" sz="1800" b="0" dirty="0">
                <a:latin typeface="Verdana" pitchFamily="34" charset="0"/>
                <a:ea typeface="Verdana" pitchFamily="34" charset="0"/>
                <a:cs typeface="Verdana" pitchFamily="34" charset="0"/>
              </a:rPr>
              <a:t>Years 1 and 2 </a:t>
            </a:r>
            <a:r>
              <a:rPr lang="en-US" sz="1800" b="0" dirty="0" smtClean="0">
                <a:latin typeface="Verdana" pitchFamily="34" charset="0"/>
                <a:ea typeface="Verdana" pitchFamily="34" charset="0"/>
                <a:cs typeface="Verdana" pitchFamily="34" charset="0"/>
              </a:rPr>
              <a:t>are funded </a:t>
            </a:r>
            <a:r>
              <a:rPr lang="en-US" sz="1800" b="0" dirty="0">
                <a:latin typeface="Verdana" pitchFamily="34" charset="0"/>
                <a:ea typeface="Verdana" pitchFamily="34" charset="0"/>
                <a:cs typeface="Verdana" pitchFamily="34" charset="0"/>
              </a:rPr>
              <a:t>at equivalent </a:t>
            </a:r>
            <a:r>
              <a:rPr lang="en-US" sz="1800" b="0" dirty="0" smtClean="0">
                <a:latin typeface="Verdana" pitchFamily="34" charset="0"/>
                <a:ea typeface="Verdana" pitchFamily="34" charset="0"/>
                <a:cs typeface="Verdana" pitchFamily="34" charset="0"/>
              </a:rPr>
              <a:t>levels.</a:t>
            </a:r>
          </a:p>
          <a:p>
            <a:pPr>
              <a:buFont typeface="Arial" charset="0"/>
              <a:buChar char="•"/>
            </a:pPr>
            <a:r>
              <a:rPr lang="en-US" sz="1800" b="0" dirty="0" smtClean="0">
                <a:latin typeface="Verdana" pitchFamily="34" charset="0"/>
                <a:ea typeface="Verdana" pitchFamily="34" charset="0"/>
                <a:cs typeface="Verdana" pitchFamily="34" charset="0"/>
              </a:rPr>
              <a:t> Years 3, 4, and 5 have been funded at lower levels.</a:t>
            </a:r>
            <a:endParaRPr lang="en-US" sz="1800" b="0" dirty="0">
              <a:latin typeface="Verdana" pitchFamily="34" charset="0"/>
              <a:ea typeface="Verdana" pitchFamily="34" charset="0"/>
              <a:cs typeface="Verdana" pitchFamily="34" charset="0"/>
            </a:endParaRPr>
          </a:p>
        </p:txBody>
      </p:sp>
      <p:sp>
        <p:nvSpPr>
          <p:cNvPr id="7" name="Date Placeholder 6"/>
          <p:cNvSpPr>
            <a:spLocks noGrp="1"/>
          </p:cNvSpPr>
          <p:nvPr>
            <p:ph type="dt" sz="half" idx="10"/>
          </p:nvPr>
        </p:nvSpPr>
        <p:spPr/>
        <p:txBody>
          <a:bodyPr/>
          <a:lstStyle/>
          <a:p>
            <a:pPr>
              <a:defRPr/>
            </a:pPr>
            <a:fld id="{FD7D72E9-6196-4075-8E30-70E4AB0A8B30}" type="datetime1">
              <a:rPr lang="en-US" smtClean="0"/>
              <a:pPr>
                <a:defRPr/>
              </a:pPr>
              <a:t>10/19/2012</a:t>
            </a:fld>
            <a:endParaRPr lang="en-US" dirty="0"/>
          </a:p>
        </p:txBody>
      </p:sp>
      <p:sp>
        <p:nvSpPr>
          <p:cNvPr id="6" name="Slide Number Placeholder 5"/>
          <p:cNvSpPr>
            <a:spLocks noGrp="1"/>
          </p:cNvSpPr>
          <p:nvPr>
            <p:ph type="sldNum" sz="quarter" idx="12"/>
          </p:nvPr>
        </p:nvSpPr>
        <p:spPr/>
        <p:txBody>
          <a:bodyPr/>
          <a:lstStyle/>
          <a:p>
            <a:pPr>
              <a:defRPr/>
            </a:pPr>
            <a:fld id="{20169860-7434-4443-9030-A467C3E92756}" type="slidenum">
              <a:rPr lang="en-US" smtClean="0"/>
              <a:pPr>
                <a:defRPr/>
              </a:pPr>
              <a:t>6</a:t>
            </a:fld>
            <a:endParaRPr lang="en-US" dirty="0"/>
          </a:p>
        </p:txBody>
      </p:sp>
      <p:graphicFrame>
        <p:nvGraphicFramePr>
          <p:cNvPr id="8" name="Content Placeholder 7"/>
          <p:cNvGraphicFramePr>
            <a:graphicFrameLocks/>
          </p:cNvGraphicFramePr>
          <p:nvPr/>
        </p:nvGraphicFramePr>
        <p:xfrm>
          <a:off x="838200" y="2438400"/>
          <a:ext cx="8153400" cy="3962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p:cNvGraphicFramePr>
            <a:graphicFrameLocks noGrp="1"/>
          </p:cNvGraphicFramePr>
          <p:nvPr>
            <p:ph sz="half" idx="2"/>
          </p:nvPr>
        </p:nvGraphicFramePr>
        <p:xfrm>
          <a:off x="609600" y="2133600"/>
          <a:ext cx="8229600" cy="3992563"/>
        </p:xfrm>
        <a:graphic>
          <a:graphicData uri="http://schemas.openxmlformats.org/drawingml/2006/chart">
            <c:chart xmlns:c="http://schemas.openxmlformats.org/drawingml/2006/chart" xmlns:r="http://schemas.openxmlformats.org/officeDocument/2006/relationships" r:id="rId3"/>
          </a:graphicData>
        </a:graphic>
      </p:graphicFrame>
      <p:sp>
        <p:nvSpPr>
          <p:cNvPr id="3075" name="Title 1"/>
          <p:cNvSpPr>
            <a:spLocks noGrp="1"/>
          </p:cNvSpPr>
          <p:nvPr>
            <p:ph type="title"/>
          </p:nvPr>
        </p:nvSpPr>
        <p:spPr>
          <a:xfrm>
            <a:off x="0" y="762000"/>
            <a:ext cx="8991600" cy="990600"/>
          </a:xfrm>
        </p:spPr>
        <p:txBody>
          <a:bodyPr/>
          <a:lstStyle/>
          <a:p>
            <a:r>
              <a:rPr lang="en-US" sz="3200" dirty="0" smtClean="0"/>
              <a:t>RWFJ Will Have Awarded $27,170,000</a:t>
            </a:r>
          </a:p>
        </p:txBody>
      </p:sp>
      <p:sp>
        <p:nvSpPr>
          <p:cNvPr id="3078" name="TextBox 6"/>
          <p:cNvSpPr txBox="1">
            <a:spLocks noChangeArrowheads="1"/>
          </p:cNvSpPr>
          <p:nvPr/>
        </p:nvSpPr>
        <p:spPr bwMode="auto">
          <a:xfrm>
            <a:off x="685800" y="1676400"/>
            <a:ext cx="7623562" cy="646331"/>
          </a:xfrm>
          <a:prstGeom prst="rect">
            <a:avLst/>
          </a:prstGeom>
          <a:noFill/>
          <a:ln w="9525">
            <a:noFill/>
            <a:miter lim="800000"/>
            <a:headEnd/>
            <a:tailEnd/>
          </a:ln>
        </p:spPr>
        <p:txBody>
          <a:bodyPr wrap="none">
            <a:spAutoFit/>
          </a:bodyPr>
          <a:lstStyle/>
          <a:p>
            <a:pPr>
              <a:buFont typeface="Arial" charset="0"/>
              <a:buChar char="•"/>
            </a:pPr>
            <a:r>
              <a:rPr lang="en-US" sz="1800" b="0" dirty="0">
                <a:latin typeface="Verdana" pitchFamily="34" charset="0"/>
                <a:ea typeface="Verdana" pitchFamily="34" charset="0"/>
                <a:cs typeface="Verdana" pitchFamily="34" charset="0"/>
              </a:rPr>
              <a:t> </a:t>
            </a:r>
            <a:r>
              <a:rPr lang="en-US" sz="1800" b="0" dirty="0" smtClean="0">
                <a:latin typeface="Verdana" pitchFamily="34" charset="0"/>
                <a:ea typeface="Verdana" pitchFamily="34" charset="0"/>
                <a:cs typeface="Verdana" pitchFamily="34" charset="0"/>
              </a:rPr>
              <a:t>Nursing Schools have requested $</a:t>
            </a:r>
            <a:r>
              <a:rPr lang="en-US" dirty="0" smtClean="0">
                <a:latin typeface="Verdana" pitchFamily="34" charset="0"/>
                <a:ea typeface="Verdana" pitchFamily="34" charset="0"/>
                <a:cs typeface="Verdana" pitchFamily="34" charset="0"/>
              </a:rPr>
              <a:t>95</a:t>
            </a:r>
            <a:r>
              <a:rPr lang="en-US" sz="1800" b="0" dirty="0" smtClean="0">
                <a:latin typeface="Verdana" pitchFamily="34" charset="0"/>
                <a:ea typeface="Verdana" pitchFamily="34" charset="0"/>
                <a:cs typeface="Verdana" pitchFamily="34" charset="0"/>
              </a:rPr>
              <a:t>,300,000 for scholarships</a:t>
            </a:r>
            <a:r>
              <a:rPr lang="en-US" sz="1800" b="0" dirty="0" smtClean="0"/>
              <a:t>.</a:t>
            </a:r>
            <a:endParaRPr lang="en-US" sz="1800" b="0" dirty="0"/>
          </a:p>
          <a:p>
            <a:endParaRPr lang="en-US" sz="1800" b="0" dirty="0"/>
          </a:p>
        </p:txBody>
      </p:sp>
      <p:sp>
        <p:nvSpPr>
          <p:cNvPr id="10" name="Slide Number Placeholder 9"/>
          <p:cNvSpPr>
            <a:spLocks noGrp="1"/>
          </p:cNvSpPr>
          <p:nvPr>
            <p:ph type="sldNum" sz="quarter" idx="12"/>
          </p:nvPr>
        </p:nvSpPr>
        <p:spPr/>
        <p:txBody>
          <a:bodyPr/>
          <a:lstStyle/>
          <a:p>
            <a:pPr>
              <a:defRPr/>
            </a:pPr>
            <a:fld id="{20169860-7434-4443-9030-A467C3E92756}" type="slidenum">
              <a:rPr lang="en-US" smtClean="0"/>
              <a:pPr>
                <a:defRPr/>
              </a:pPr>
              <a:t>7</a:t>
            </a:fld>
            <a:endParaRPr lang="en-US" dirty="0"/>
          </a:p>
        </p:txBody>
      </p:sp>
      <p:sp>
        <p:nvSpPr>
          <p:cNvPr id="11" name="Date Placeholder 10"/>
          <p:cNvSpPr>
            <a:spLocks noGrp="1"/>
          </p:cNvSpPr>
          <p:nvPr>
            <p:ph type="dt" sz="half" idx="10"/>
          </p:nvPr>
        </p:nvSpPr>
        <p:spPr/>
        <p:txBody>
          <a:bodyPr/>
          <a:lstStyle/>
          <a:p>
            <a:pPr>
              <a:defRPr/>
            </a:pPr>
            <a:fld id="{E22912F0-4B8B-498E-BE43-9CD960B95EDC}" type="datetime1">
              <a:rPr lang="en-US" smtClean="0"/>
              <a:pPr>
                <a:defRPr/>
              </a:pPr>
              <a:t>10/19/2012</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228600" y="457200"/>
            <a:ext cx="8528050" cy="1157288"/>
          </a:xfrm>
        </p:spPr>
        <p:txBody>
          <a:bodyPr/>
          <a:lstStyle/>
          <a:p>
            <a:r>
              <a:rPr lang="en-US" sz="2400" dirty="0" smtClean="0"/>
              <a:t>Over 35% of Nursing Schools with Accelerated Programs Apply Annually for a NCIN Grant</a:t>
            </a:r>
          </a:p>
        </p:txBody>
      </p:sp>
      <p:sp>
        <p:nvSpPr>
          <p:cNvPr id="2054" name="TextBox 6"/>
          <p:cNvSpPr txBox="1">
            <a:spLocks noChangeArrowheads="1"/>
          </p:cNvSpPr>
          <p:nvPr/>
        </p:nvSpPr>
        <p:spPr bwMode="auto">
          <a:xfrm>
            <a:off x="838200" y="1447800"/>
            <a:ext cx="7619999" cy="923330"/>
          </a:xfrm>
          <a:prstGeom prst="rect">
            <a:avLst/>
          </a:prstGeom>
          <a:noFill/>
          <a:ln w="9525">
            <a:noFill/>
            <a:miter lim="800000"/>
            <a:headEnd/>
            <a:tailEnd/>
          </a:ln>
        </p:spPr>
        <p:txBody>
          <a:bodyPr wrap="square">
            <a:spAutoFit/>
          </a:bodyPr>
          <a:lstStyle/>
          <a:p>
            <a:pPr>
              <a:buFont typeface="Arial" charset="0"/>
              <a:buChar char="•"/>
            </a:pPr>
            <a:r>
              <a:rPr lang="en-US" sz="1800" b="0" dirty="0"/>
              <a:t> </a:t>
            </a:r>
            <a:r>
              <a:rPr lang="en-US" sz="1800" b="0" dirty="0" smtClean="0">
                <a:latin typeface="Verdana" pitchFamily="34" charset="0"/>
                <a:ea typeface="Verdana" pitchFamily="34" charset="0"/>
                <a:cs typeface="Verdana" pitchFamily="34" charset="0"/>
              </a:rPr>
              <a:t>298 Nursing Schools offer ABSN and/or AMSN programs.</a:t>
            </a:r>
          </a:p>
          <a:p>
            <a:pPr>
              <a:buFont typeface="Arial" charset="0"/>
              <a:buChar char="•"/>
            </a:pPr>
            <a:r>
              <a:rPr lang="en-US" sz="1800" b="0" dirty="0" smtClean="0">
                <a:latin typeface="Verdana" pitchFamily="34" charset="0"/>
                <a:ea typeface="Verdana" pitchFamily="34" charset="0"/>
                <a:cs typeface="Verdana" pitchFamily="34" charset="0"/>
              </a:rPr>
              <a:t> Over the 5 funding rounds, 216 </a:t>
            </a:r>
            <a:r>
              <a:rPr lang="en-US" dirty="0" smtClean="0">
                <a:latin typeface="Verdana" pitchFamily="34" charset="0"/>
                <a:ea typeface="Verdana" pitchFamily="34" charset="0"/>
                <a:cs typeface="Verdana" pitchFamily="34" charset="0"/>
              </a:rPr>
              <a:t>(72%) Nursing </a:t>
            </a:r>
            <a:r>
              <a:rPr lang="en-US" sz="1800" b="0" dirty="0" smtClean="0">
                <a:latin typeface="Verdana" pitchFamily="34" charset="0"/>
                <a:ea typeface="Verdana" pitchFamily="34" charset="0"/>
                <a:cs typeface="Verdana" pitchFamily="34" charset="0"/>
              </a:rPr>
              <a:t>Schools have applied at least once.</a:t>
            </a:r>
            <a:endParaRPr lang="en-US" sz="1800" b="0" dirty="0">
              <a:latin typeface="Verdana" pitchFamily="34" charset="0"/>
              <a:ea typeface="Verdana" pitchFamily="34" charset="0"/>
              <a:cs typeface="Verdana" pitchFamily="34" charset="0"/>
            </a:endParaRPr>
          </a:p>
        </p:txBody>
      </p:sp>
      <p:sp>
        <p:nvSpPr>
          <p:cNvPr id="7" name="Date Placeholder 6"/>
          <p:cNvSpPr>
            <a:spLocks noGrp="1"/>
          </p:cNvSpPr>
          <p:nvPr>
            <p:ph type="dt" sz="half" idx="10"/>
          </p:nvPr>
        </p:nvSpPr>
        <p:spPr/>
        <p:txBody>
          <a:bodyPr/>
          <a:lstStyle/>
          <a:p>
            <a:pPr>
              <a:defRPr/>
            </a:pPr>
            <a:fld id="{FD7D72E9-6196-4075-8E30-70E4AB0A8B30}" type="datetime1">
              <a:rPr lang="en-US" smtClean="0"/>
              <a:pPr>
                <a:defRPr/>
              </a:pPr>
              <a:t>10/19/2012</a:t>
            </a:fld>
            <a:endParaRPr lang="en-US" dirty="0"/>
          </a:p>
        </p:txBody>
      </p:sp>
      <p:sp>
        <p:nvSpPr>
          <p:cNvPr id="6" name="Slide Number Placeholder 5"/>
          <p:cNvSpPr>
            <a:spLocks noGrp="1"/>
          </p:cNvSpPr>
          <p:nvPr>
            <p:ph type="sldNum" sz="quarter" idx="12"/>
          </p:nvPr>
        </p:nvSpPr>
        <p:spPr/>
        <p:txBody>
          <a:bodyPr/>
          <a:lstStyle/>
          <a:p>
            <a:pPr>
              <a:defRPr/>
            </a:pPr>
            <a:fld id="{20169860-7434-4443-9030-A467C3E92756}" type="slidenum">
              <a:rPr lang="en-US" smtClean="0"/>
              <a:pPr>
                <a:defRPr/>
              </a:pPr>
              <a:t>8</a:t>
            </a:fld>
            <a:endParaRPr lang="en-US" dirty="0"/>
          </a:p>
        </p:txBody>
      </p:sp>
      <p:graphicFrame>
        <p:nvGraphicFramePr>
          <p:cNvPr id="8" name="Content Placeholder 7"/>
          <p:cNvGraphicFramePr>
            <a:graphicFrameLocks/>
          </p:cNvGraphicFramePr>
          <p:nvPr/>
        </p:nvGraphicFramePr>
        <p:xfrm>
          <a:off x="838200" y="2438400"/>
          <a:ext cx="8153400" cy="3962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990600"/>
          </a:xfrm>
        </p:spPr>
        <p:txBody>
          <a:bodyPr/>
          <a:lstStyle/>
          <a:p>
            <a:r>
              <a:rPr lang="en-US" sz="2800" dirty="0" smtClean="0"/>
              <a:t>NCIN School of Nursing Profile (n= 119)</a:t>
            </a:r>
            <a:br>
              <a:rPr lang="en-US" sz="2800" dirty="0" smtClean="0"/>
            </a:br>
            <a:r>
              <a:rPr lang="en-US" sz="2000" dirty="0" smtClean="0"/>
              <a:t>Avg. # scholarships = 23, (Max = 68, Min =  5)</a:t>
            </a:r>
            <a:endParaRPr lang="en-US" sz="2000" dirty="0"/>
          </a:p>
        </p:txBody>
      </p:sp>
      <p:sp>
        <p:nvSpPr>
          <p:cNvPr id="3" name="Date Placeholder 2"/>
          <p:cNvSpPr>
            <a:spLocks noGrp="1"/>
          </p:cNvSpPr>
          <p:nvPr>
            <p:ph type="dt" sz="half" idx="10"/>
          </p:nvPr>
        </p:nvSpPr>
        <p:spPr/>
        <p:txBody>
          <a:bodyPr/>
          <a:lstStyle/>
          <a:p>
            <a:pPr>
              <a:defRPr/>
            </a:pPr>
            <a:fld id="{D3F37032-D90B-4964-96BE-03C2F1B8AB1A}" type="datetime1">
              <a:rPr lang="en-US" smtClean="0"/>
              <a:pPr>
                <a:defRPr/>
              </a:pPr>
              <a:t>10/19/2012</a:t>
            </a:fld>
            <a:endParaRPr lang="en-US" dirty="0"/>
          </a:p>
        </p:txBody>
      </p:sp>
      <p:sp>
        <p:nvSpPr>
          <p:cNvPr id="4" name="Text Placeholder 3"/>
          <p:cNvSpPr>
            <a:spLocks noGrp="1"/>
          </p:cNvSpPr>
          <p:nvPr>
            <p:ph type="body" sz="quarter" idx="11"/>
          </p:nvPr>
        </p:nvSpPr>
        <p:spPr>
          <a:xfrm>
            <a:off x="381000" y="1600200"/>
            <a:ext cx="8382000" cy="4724400"/>
          </a:xfrm>
        </p:spPr>
        <p:txBody>
          <a:bodyPr/>
          <a:lstStyle/>
          <a:p>
            <a:r>
              <a:rPr lang="en-US" sz="2000" dirty="0" smtClean="0"/>
              <a:t>76% (91) awarded to schools that serve ABSN students, </a:t>
            </a:r>
            <a:br>
              <a:rPr lang="en-US" sz="2000" dirty="0" smtClean="0"/>
            </a:br>
            <a:r>
              <a:rPr lang="en-US" sz="2000" dirty="0" smtClean="0"/>
              <a:t>19% (23) awarded to schools that serve AMSN students, and </a:t>
            </a:r>
            <a:br>
              <a:rPr lang="en-US" sz="2000" dirty="0" smtClean="0"/>
            </a:br>
            <a:r>
              <a:rPr lang="en-US" sz="2000" dirty="0" smtClean="0"/>
              <a:t>4% (5) awarded to schools with both ABSN and AMSN students. </a:t>
            </a:r>
          </a:p>
          <a:p>
            <a:r>
              <a:rPr lang="en-US" sz="2000" dirty="0" smtClean="0"/>
              <a:t>53% are public universities.</a:t>
            </a:r>
          </a:p>
          <a:p>
            <a:r>
              <a:rPr lang="en-US" sz="2000" dirty="0" smtClean="0"/>
              <a:t>53% are Carnegie-classified as research universities.</a:t>
            </a:r>
          </a:p>
          <a:p>
            <a:r>
              <a:rPr lang="en-US" sz="2000" dirty="0" smtClean="0"/>
              <a:t>33% are in the South, 29% in the Midwest, 23% in the Northeast, and 15% in the West.</a:t>
            </a:r>
          </a:p>
          <a:p>
            <a:r>
              <a:rPr lang="en-US" sz="2000" dirty="0" smtClean="0"/>
              <a:t>75% are in locations that are characterized as cities.</a:t>
            </a:r>
          </a:p>
          <a:p>
            <a:r>
              <a:rPr lang="en-US" sz="2000" dirty="0" smtClean="0"/>
              <a:t>4 schools of nursing are Historically Black Colleges or Universities (HBCUs); 8 are Hispanic Serving Institutions (HSIs).</a:t>
            </a:r>
          </a:p>
          <a:p>
            <a:r>
              <a:rPr lang="en-US" sz="2000" dirty="0" smtClean="0"/>
              <a:t>NCIN schools of nursing are in 41 states and the District of Columbia. </a:t>
            </a:r>
            <a:endParaRPr lang="en-US" sz="2000" dirty="0"/>
          </a:p>
        </p:txBody>
      </p:sp>
      <p:sp>
        <p:nvSpPr>
          <p:cNvPr id="5" name="Slide Number Placeholder 4"/>
          <p:cNvSpPr>
            <a:spLocks noGrp="1"/>
          </p:cNvSpPr>
          <p:nvPr>
            <p:ph type="sldNum" sz="quarter" idx="12"/>
          </p:nvPr>
        </p:nvSpPr>
        <p:spPr/>
        <p:txBody>
          <a:bodyPr/>
          <a:lstStyle/>
          <a:p>
            <a:pPr>
              <a:defRPr/>
            </a:pPr>
            <a:fld id="{20169860-7434-4443-9030-A467C3E92756}"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TS_PPT_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74EFB241D5A449B1AF95D56FD81E5C" ma:contentTypeVersion="0" ma:contentTypeDescription="Create a new document." ma:contentTypeScope="" ma:versionID="4cdf5728efaaad449d84c6645636087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47B7EC-590A-4D6B-A8FF-9B37003277AE}">
  <ds:schemaRef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837E28F8-F58B-4D80-964B-4D48FED7C9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F2CC36B-D10E-4C89-B3D4-F50559E42F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4086</TotalTime>
  <Words>1383</Words>
  <Application>Microsoft Office PowerPoint</Application>
  <PresentationFormat>On-screen Show (4:3)</PresentationFormat>
  <Paragraphs>288</Paragraphs>
  <Slides>27</Slides>
  <Notes>15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ETS_PPT_2010</vt:lpstr>
      <vt:lpstr>2012 NCIN National Program Liaisons Summit  Building on Five Years of Success American Association of Colleges of Nursing Washington, DC October 12, 2012   Catherine M. Millett, Ph.D.</vt:lpstr>
      <vt:lpstr>Goal For Our Time Together</vt:lpstr>
      <vt:lpstr>The ETS Evaluation Report</vt:lpstr>
      <vt:lpstr>PowerPoint Presentation</vt:lpstr>
      <vt:lpstr>My Charge from RWJF</vt:lpstr>
      <vt:lpstr>Demand for NCIN Scholarships Continues to Exceed the Supply</vt:lpstr>
      <vt:lpstr>RWFJ Will Have Awarded $27,170,000</vt:lpstr>
      <vt:lpstr>Over 35% of Nursing Schools with Accelerated Programs Apply Annually for a NCIN Grant</vt:lpstr>
      <vt:lpstr>NCIN School of Nursing Profile (n= 119) Avg. # scholarships = 23, (Max = 68, Min =  5)</vt:lpstr>
      <vt:lpstr>NCIN Student Profile (n= 2,217)</vt:lpstr>
      <vt:lpstr>The NCIN Process</vt:lpstr>
      <vt:lpstr>Program Improvement &amp; Development</vt:lpstr>
      <vt:lpstr>NCIN – 3 Key Ingredients</vt:lpstr>
      <vt:lpstr>ETS Evaluation, Phase II</vt:lpstr>
      <vt:lpstr>PowerPoint Presentation</vt:lpstr>
      <vt:lpstr>NCIN Evaluation, Phase II Three Studies</vt:lpstr>
      <vt:lpstr>Teaching and Learning</vt:lpstr>
      <vt:lpstr>Teaching and Learning Study:  Overview</vt:lpstr>
      <vt:lpstr>Teaching and Learning Study:  Execution</vt:lpstr>
      <vt:lpstr>Alumni Survey</vt:lpstr>
      <vt:lpstr>Alumni Study Overview</vt:lpstr>
      <vt:lpstr>Alumni Study Execution </vt:lpstr>
      <vt:lpstr>PowerPoint Presentation</vt:lpstr>
      <vt:lpstr>Need a Team Effort to  Encourage Alumni Participation</vt:lpstr>
      <vt:lpstr>School of Nursing Culture</vt:lpstr>
      <vt:lpstr>Case Studies of Culture Change:  Overview</vt:lpstr>
      <vt:lpstr>Case Studies of Culture Change:  Execution</vt:lpstr>
    </vt:vector>
  </TitlesOfParts>
  <Company>ETS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Selection Committee Meeting   AACN , Washington, DC February 23, 2011   Catherine M. Millett, Ph.D. Educational Testing Service</dc:title>
  <dc:creator>JCAIRNS</dc:creator>
  <cp:lastModifiedBy>Alexa Tehansky</cp:lastModifiedBy>
  <cp:revision>398</cp:revision>
  <dcterms:created xsi:type="dcterms:W3CDTF">2011-01-06T14:39:05Z</dcterms:created>
  <dcterms:modified xsi:type="dcterms:W3CDTF">2012-10-19T15:18:22Z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0x0101001274EFB241D5A449B1AF95D56FD81E5C</vt:lpwstr>
  </property>
</Properties>
</file>